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ac0bc8cd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ac0bc8cd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4a2694e65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b4a2694e65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eb8f7dc7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aeb8f7dc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eb8f7dc7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aeb8f7dc7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eb8f7dc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aeb8f7dc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aeb8f7dc7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aeb8f7dc7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aeb8f7dc7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aeb8f7dc7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aeb8f7dc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aeb8f7dc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31fc63b5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31fc63b5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4a2694e6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4a2694e6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31fc63b5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31fc63b5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eb8f7dc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eb8f7dc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our predictions, we perform some tests on the </a:t>
            </a:r>
            <a:r>
              <a:rPr lang="en"/>
              <a:t>dataset and find patterns in the data.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4a7dd7e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b4a7dd7e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4a2694e6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4a2694e6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b4a2694e65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b4a2694e65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4a2694e65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4a2694e6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CS105 Final Project: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Yellow Cab Trip Records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 Ha, Jonathan Kim, Sathya Rajesh, Ian Oh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Fare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5042200" cy="32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Duration 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6" y="1567550"/>
            <a:ext cx="5080976" cy="324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Results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Resulting Accuracies from Classification Models: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KNN: 74%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Decision Tree: 67%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Features Utilized from Dataset: 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</a:t>
            </a:r>
            <a:r>
              <a:rPr lang="en" sz="1800"/>
              <a:t>assenger_count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trip_distance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</a:t>
            </a:r>
            <a:r>
              <a:rPr lang="en" sz="1800"/>
              <a:t>otal_amount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trip_duration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Classification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3235400" y="1116150"/>
            <a:ext cx="5616300" cy="1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k = 750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Accuracy = 71%</a:t>
            </a:r>
            <a:endParaRPr sz="2100"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0" y="2402150"/>
            <a:ext cx="7882400" cy="25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Classification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3235400" y="1116150"/>
            <a:ext cx="5616300" cy="1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k</a:t>
            </a:r>
            <a:r>
              <a:rPr lang="en" sz="2100"/>
              <a:t> = 22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Accuracy = 74%</a:t>
            </a:r>
            <a:endParaRPr sz="2100"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00" y="2886200"/>
            <a:ext cx="6965100" cy="20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Classification (Continued)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255625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Confusion Matrix Heatmap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 = Day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0 = Night</a:t>
            </a:r>
            <a:endParaRPr sz="1800"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450" y="1361499"/>
            <a:ext cx="4960275" cy="34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/ Results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What month was chosen for the dataset?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We ran KNN with both k = 750 and k = 22. Which proved to provide a more accurate result?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What four features were utilized for our classification models?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TLC Trip Record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Includes records for yellow and green taxi rides in NYC (</a:t>
            </a:r>
            <a:r>
              <a:rPr lang="en" sz="2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pick-up and drop-off dates/times, pick-up and drop-off locations, trip distances, itemized fares, rate types, payment types, and driver-reported passenger counts).</a:t>
            </a:r>
            <a:endParaRPr sz="20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Yellow taxi records for January 2018 used for analysis.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51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29"/>
              <a:t>The original parquet file that we converted to a csv was ridiculously large(900 MB with 8.6 million rows)</a:t>
            </a:r>
            <a:endParaRPr sz="1929"/>
          </a:p>
          <a:p>
            <a:pPr indent="-3051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29"/>
              <a:t>We needed to reduce the file significantly</a:t>
            </a:r>
            <a:endParaRPr sz="1929"/>
          </a:p>
          <a:p>
            <a:pPr indent="-2972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29"/>
              <a:t>We removed some redundant/</a:t>
            </a:r>
            <a:r>
              <a:rPr lang="en" sz="1729"/>
              <a:t>irrelevant</a:t>
            </a:r>
            <a:r>
              <a:rPr lang="en" sz="1729"/>
              <a:t> columns from the csv</a:t>
            </a:r>
            <a:endParaRPr sz="1729"/>
          </a:p>
          <a:p>
            <a:pPr indent="-2972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29"/>
              <a:t>A bunch of random fees, as well as many ID’s that were not </a:t>
            </a:r>
            <a:r>
              <a:rPr lang="en" sz="1729"/>
              <a:t>relevant</a:t>
            </a:r>
            <a:r>
              <a:rPr lang="en" sz="1729"/>
              <a:t> to our project</a:t>
            </a:r>
            <a:endParaRPr sz="1729"/>
          </a:p>
          <a:p>
            <a:pPr indent="-3051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29"/>
              <a:t>We still needed to preserve useful data/ make processing easier</a:t>
            </a:r>
            <a:endParaRPr sz="1929"/>
          </a:p>
          <a:p>
            <a:pPr indent="-2972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29"/>
              <a:t>We added 2 columns, trip duration, and time of day</a:t>
            </a:r>
            <a:endParaRPr sz="1729"/>
          </a:p>
          <a:p>
            <a:pPr indent="-2972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29"/>
              <a:t>Adding these </a:t>
            </a:r>
            <a:r>
              <a:rPr lang="en" sz="1729"/>
              <a:t>columns</a:t>
            </a:r>
            <a:r>
              <a:rPr lang="en" sz="1729"/>
              <a:t> would make future graphs easier to make, and made it easier to process</a:t>
            </a:r>
            <a:endParaRPr sz="1729"/>
          </a:p>
          <a:p>
            <a:pPr indent="-29724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29"/>
              <a:t>There was additional work that needed to be done</a:t>
            </a:r>
            <a:endParaRPr sz="1729"/>
          </a:p>
          <a:p>
            <a:pPr indent="-2972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29"/>
              <a:t>Outliers for trip distance and cost were removed</a:t>
            </a:r>
            <a:endParaRPr sz="1729"/>
          </a:p>
          <a:p>
            <a:pPr indent="-2972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29"/>
              <a:t>The data had to be separated into two parts, the part for day, and the part for night</a:t>
            </a:r>
            <a:endParaRPr sz="172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52550" y="144690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Using the various different features provided in the dataset, we are going to form a model that predicts whether a trip occurred during the day or night by using </a:t>
            </a:r>
            <a:r>
              <a:rPr lang="en" sz="2200"/>
              <a:t>classification</a:t>
            </a:r>
            <a:r>
              <a:rPr lang="en" sz="2200"/>
              <a:t> models. 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Heat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Scatter Plot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Bar Chart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of day vs Passenger Count 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567550"/>
            <a:ext cx="3940324" cy="30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of Features 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3963800" cy="32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 Distance vs Fare Amount 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4313225" cy="322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of Day vs Numbers of Trips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4241349" cy="32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