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f653441d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f653441d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f653441d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f653441d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f653441d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f653441d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f653441d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f653441d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f653441d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f653441d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f653441d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f653441d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f653441d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f653441d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f653441d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f653441d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f653441d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f653441d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f653441d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f653441d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f653441d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f653441d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f653441d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f653441d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f653441d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f653441d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f653441d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f653441d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f653441d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f653441d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f653441d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f653441d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f653441d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f653441d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Caption Generator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5831 Final Project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973900" y="4426250"/>
            <a:ext cx="2322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Sankalp Rajeev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325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Encoder: InceptionV3 (extracts 2048-dimensional image features).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Decoder: LSTM processes image and text embeddings.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Integration: GloVe word embeddings, dense layers, and dropout.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125" y="112125"/>
            <a:ext cx="2465301" cy="491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350" y="112125"/>
            <a:ext cx="1896857" cy="49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Validation Loss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236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Training Loss consistently decreases over epochs.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Validation Loss stabilizes after ~20 epochs.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Minimal overfitting is observed as the gap between training and validation losses remains narrow.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750" y="1539726"/>
            <a:ext cx="6090624" cy="264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25" y="1152475"/>
            <a:ext cx="7282726" cy="37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Application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27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provides a web-based interface.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Workflow: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Upload an image.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processes the image.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Caption is generated and displayed.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350" y="661263"/>
            <a:ext cx="417413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347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Mechanisms: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Transformers (BERT, GPT) for improved contextual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Captioning: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Extend the system to generate sequential captions for videos.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Augmentation: Improve performance with larger, diverse datasets.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500" y="1348800"/>
            <a:ext cx="5049600" cy="24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Learned from This Project?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469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Deep Learning Integration: Combining InceptionV3 and LSTM for image captioning.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Optimization Techniques: Learned Beam Search for better caption quality.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Real-World Data Handling: Preprocessing and cleaning image-text datasets (Flickr8k).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 Deployment: Building a real-time Flask web app for accessibility.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Problem-Solving: Debugging and analyzing model performance.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AI Applications: Practical use cases like assistive technology and automation.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500" y="1257125"/>
            <a:ext cx="3988325" cy="2559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567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Summary: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 an Image Caption Generator combining InceptionV3 for image feature extraction and LSTM for sequential text generation.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Integrated Beam Search for optimized caption generation.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Deployed the model using a Flask-based web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Achievements: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Efficiency: Real-time caption generation under ~2 seconds per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Deployment: A user-friendly interface for image uploads and caption results.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 - Continued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484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Assistive technology for the visually impaired.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Content-based image retrieval.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Smart surveillance and robotics.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Transformers (BERT/GPT) for improved accuracy.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Extend the system to video captioning.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data augmentation and scale to larger datasets.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8267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200"/>
              <a:t>Thank You</a:t>
            </a:r>
            <a:endParaRPr sz="7200"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26237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Image Captioning?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Generating textual descriptions for given images using 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is it Important?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Assistive technologies (e.g., visually impaired users).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content annotation.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surveillance systems.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Project Workflow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Cleaning: Resize images, tokenize, and clean captions.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 Extraction: Using InceptionV3 for image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Caption Generation: LSTM processes image features and partial captions.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Training: Flickr8k dataset with GloVe embeddings.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Inference: Beam search to generate optimized captions.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Deployment: Flask-based web app for real-time captioning.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Dataset: Flickr8k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904100" cy="3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Size: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8,000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40,000 Captions (5 captions per image)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Format: Images (JPG) + Captions (Text)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Sample Data: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Image: Shown on right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Captions: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“A four wheel drive car is navigating along a rocky off road trail”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Why Flickr8k?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Compact yet diverse dataset for prototyping.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Sufficient captions for learning image-text relationships.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Computationally efficient for training with limited resources.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450" y="1643450"/>
            <a:ext cx="3293750" cy="24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nceptionV3: Image Feature Extraction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14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Purpose: Extract high-dimensional image features.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Architecture: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pre-trained Convolutional Neural Network (CNN) trained on ImageNet (1.2M images).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Produces a 2048-dimensional vector as an image feature.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Why InceptionV3?: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High accuracy for image classification tasks.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Efficient with reduced computational cost (factorized convolutions).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Allows transfer learning, saving training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500" y="2076269"/>
            <a:ext cx="4203799" cy="15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LSTM: Caption Generation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90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Purpose: Generate sequential text (captions) from image features.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Key Properties: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Handles long-term dependencies in text sequences.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Prevents vanishing gradient issues (uses gates: input, forget, and output).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It Works: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Input: Image features + tokenized captions.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Output: Predicts the next word in the caption iteratively.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Why LSTM?: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Well-suited for text generation tasks.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Captures contextual relationships between words.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375" y="1707850"/>
            <a:ext cx="3623700" cy="2024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GloVe Embeddings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are GloVe Embeddings?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GloVe stands for Global Vectors for Word Representation.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Pre-trained word embeddings that map words to dense vector representations based on word co-occurrence in large text corpora.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Why Use GloVe?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Captures semantic relationships (e.g., “king” - “man” + “woman” = “queen”).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Improves model understanding of word context and meaning.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Reduces the need for training word embeddings from scratch.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Integration in Model: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Embedding layer uses GloVe to convert tokenized words into 200-dimensional vectors.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layer is non-trainable to preserve pre-trained semantic knowledge.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725" y="1571200"/>
            <a:ext cx="3983699" cy="1482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Beam Search Optimization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100925" y="1321075"/>
            <a:ext cx="741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Beam Search?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Beam Search is an optimization technique used to improve sequence generation.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Instead of choosing the most probable word at each step (greedy search), it explores multiple candidate sequences.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it Works: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 each time step, the model predicts the top k most likely words (where k is the beam width).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These k words are expanded into sequences, and the top k sequences are retained based on cumulative probabilities.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process continues until the end-of-sequence token is generated.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Why Use Beam Search?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 produces more coherent and diverse captions by exploring multiple paths.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Balances accuracy and computational efficiency by limiting the beam width.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Example (Beam Width = 3):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Partial Caption: "A dog is…"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Top Candidates: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"playing" (0.8)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"running" (0.7)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"sitting" (0.6)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These candidates are expanded to form the next set of top sequences.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Layers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325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nput layers for images and captions.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Dense layers for reducing dimensionality.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Reshape and Embedding layers for alignment.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layer for sequence prediction.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Dense and Dropout layers for final word prediction.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325" y="831125"/>
            <a:ext cx="475980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