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257" r:id="rId2"/>
    <p:sldId id="335" r:id="rId3"/>
    <p:sldId id="338" r:id="rId4"/>
    <p:sldId id="340" r:id="rId5"/>
    <p:sldId id="341" r:id="rId6"/>
    <p:sldId id="343" r:id="rId7"/>
    <p:sldId id="344" r:id="rId8"/>
    <p:sldId id="345" r:id="rId9"/>
    <p:sldId id="346" r:id="rId10"/>
    <p:sldId id="347" r:id="rId11"/>
    <p:sldId id="348" r:id="rId12"/>
    <p:sldId id="351" r:id="rId13"/>
    <p:sldId id="352" r:id="rId14"/>
    <p:sldId id="353" r:id="rId15"/>
    <p:sldId id="355" r:id="rId16"/>
    <p:sldId id="356" r:id="rId17"/>
    <p:sldId id="360" r:id="rId18"/>
    <p:sldId id="361" r:id="rId19"/>
    <p:sldId id="363" r:id="rId20"/>
    <p:sldId id="258" r:id="rId21"/>
    <p:sldId id="368" r:id="rId22"/>
    <p:sldId id="369" r:id="rId23"/>
    <p:sldId id="373" r:id="rId24"/>
    <p:sldId id="375" r:id="rId25"/>
    <p:sldId id="376" r:id="rId26"/>
    <p:sldId id="377" r:id="rId27"/>
    <p:sldId id="378" r:id="rId28"/>
    <p:sldId id="379"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 Li" initials="HL" lastIdx="1" clrIdx="0">
    <p:extLst>
      <p:ext uri="{19B8F6BF-5375-455C-9EA6-DF929625EA0E}">
        <p15:presenceInfo xmlns:p15="http://schemas.microsoft.com/office/powerpoint/2012/main" userId="f096cd0e41dc33c7" providerId="Windows Live"/>
      </p:ext>
    </p:extLst>
  </p:cmAuthor>
  <p:cmAuthor id="2" name="He Li" initials="HL [2]" lastIdx="1" clrIdx="1">
    <p:extLst>
      <p:ext uri="{19B8F6BF-5375-455C-9EA6-DF929625EA0E}">
        <p15:presenceInfo xmlns:p15="http://schemas.microsoft.com/office/powerpoint/2012/main" userId="He 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2D80"/>
    <a:srgbClr val="EA6A20"/>
    <a:srgbClr val="86898C"/>
    <a:srgbClr val="D4C99E"/>
    <a:srgbClr val="ED6C2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5CE395-9B0B-4F6D-8E94-926AA52683D8}" v="2" dt="2021-08-15T19:07:03.2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47" autoAdjust="0"/>
    <p:restoredTop sz="92246" autoAdjust="0"/>
  </p:normalViewPr>
  <p:slideViewPr>
    <p:cSldViewPr snapToGrid="0" snapToObjects="1">
      <p:cViewPr varScale="1">
        <p:scale>
          <a:sx n="81" d="100"/>
          <a:sy n="81" d="100"/>
        </p:scale>
        <p:origin x="149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2" d="100"/>
          <a:sy n="62" d="100"/>
        </p:scale>
        <p:origin x="3226"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 Li" userId="d9c76fd2-938e-46d4-9025-cac18f4a4a12" providerId="ADAL" clId="{B86E7707-4010-44AE-916F-800516CC2A4B}"/>
    <pc:docChg chg="undo redo custSel addSld delSld modSld sldOrd">
      <pc:chgData name="He Li" userId="d9c76fd2-938e-46d4-9025-cac18f4a4a12" providerId="ADAL" clId="{B86E7707-4010-44AE-916F-800516CC2A4B}" dt="2020-08-09T05:13:17.658" v="6099" actId="1036"/>
      <pc:docMkLst>
        <pc:docMk/>
      </pc:docMkLst>
      <pc:sldChg chg="modNotesTx">
        <pc:chgData name="He Li" userId="d9c76fd2-938e-46d4-9025-cac18f4a4a12" providerId="ADAL" clId="{B86E7707-4010-44AE-916F-800516CC2A4B}" dt="2020-08-08T21:03:21.806" v="19" actId="20577"/>
        <pc:sldMkLst>
          <pc:docMk/>
          <pc:sldMk cId="3992025409" sldId="257"/>
        </pc:sldMkLst>
      </pc:sldChg>
      <pc:sldChg chg="modSp modNotesTx">
        <pc:chgData name="He Li" userId="d9c76fd2-938e-46d4-9025-cac18f4a4a12" providerId="ADAL" clId="{B86E7707-4010-44AE-916F-800516CC2A4B}" dt="2020-08-09T01:22:47.559" v="4439" actId="20577"/>
        <pc:sldMkLst>
          <pc:docMk/>
          <pc:sldMk cId="3890081729" sldId="258"/>
        </pc:sldMkLst>
        <pc:spChg chg="mod">
          <ac:chgData name="He Li" userId="d9c76fd2-938e-46d4-9025-cac18f4a4a12" providerId="ADAL" clId="{B86E7707-4010-44AE-916F-800516CC2A4B}" dt="2020-08-09T01:21:58.241" v="4435" actId="20577"/>
          <ac:spMkLst>
            <pc:docMk/>
            <pc:sldMk cId="3890081729" sldId="258"/>
            <ac:spMk id="2" creationId="{F6AA3036-7F79-4E18-833A-AC2936B6AF44}"/>
          </ac:spMkLst>
        </pc:spChg>
        <pc:picChg chg="mod">
          <ac:chgData name="He Li" userId="d9c76fd2-938e-46d4-9025-cac18f4a4a12" providerId="ADAL" clId="{B86E7707-4010-44AE-916F-800516CC2A4B}" dt="2020-08-09T01:22:20.830" v="4437"/>
          <ac:picMkLst>
            <pc:docMk/>
            <pc:sldMk cId="3890081729" sldId="258"/>
            <ac:picMk id="4" creationId="{53227240-7E06-4FA6-B6E4-AAF73E771871}"/>
          </ac:picMkLst>
        </pc:picChg>
      </pc:sldChg>
      <pc:sldChg chg="addSp delSp modSp modNotesTx">
        <pc:chgData name="He Li" userId="d9c76fd2-938e-46d4-9025-cac18f4a4a12" providerId="ADAL" clId="{B86E7707-4010-44AE-916F-800516CC2A4B}" dt="2020-08-08T21:16:06.076" v="435" actId="20577"/>
        <pc:sldMkLst>
          <pc:docMk/>
          <pc:sldMk cId="3121295251" sldId="335"/>
        </pc:sldMkLst>
        <pc:spChg chg="add del mod">
          <ac:chgData name="He Li" userId="d9c76fd2-938e-46d4-9025-cac18f4a4a12" providerId="ADAL" clId="{B86E7707-4010-44AE-916F-800516CC2A4B}" dt="2020-08-08T21:07:00.040" v="54" actId="478"/>
          <ac:spMkLst>
            <pc:docMk/>
            <pc:sldMk cId="3121295251" sldId="335"/>
            <ac:spMk id="2" creationId="{00000000-0000-0000-0000-000000000000}"/>
          </ac:spMkLst>
        </pc:spChg>
        <pc:spChg chg="del mod">
          <ac:chgData name="He Li" userId="d9c76fd2-938e-46d4-9025-cac18f4a4a12" providerId="ADAL" clId="{B86E7707-4010-44AE-916F-800516CC2A4B}" dt="2020-08-08T21:14:52.544" v="418" actId="478"/>
          <ac:spMkLst>
            <pc:docMk/>
            <pc:sldMk cId="3121295251" sldId="335"/>
            <ac:spMk id="3" creationId="{00000000-0000-0000-0000-000000000000}"/>
          </ac:spMkLst>
        </pc:spChg>
        <pc:spChg chg="add del mod">
          <ac:chgData name="He Li" userId="d9c76fd2-938e-46d4-9025-cac18f4a4a12" providerId="ADAL" clId="{B86E7707-4010-44AE-916F-800516CC2A4B}" dt="2020-08-08T21:06:53.880" v="51" actId="478"/>
          <ac:spMkLst>
            <pc:docMk/>
            <pc:sldMk cId="3121295251" sldId="335"/>
            <ac:spMk id="6" creationId="{B6466006-43E3-4F2B-906E-4DD5BA7C63AE}"/>
          </ac:spMkLst>
        </pc:spChg>
        <pc:spChg chg="add del mod">
          <ac:chgData name="He Li" userId="d9c76fd2-938e-46d4-9025-cac18f4a4a12" providerId="ADAL" clId="{B86E7707-4010-44AE-916F-800516CC2A4B}" dt="2020-08-08T21:14:55.238" v="419" actId="478"/>
          <ac:spMkLst>
            <pc:docMk/>
            <pc:sldMk cId="3121295251" sldId="335"/>
            <ac:spMk id="9" creationId="{85B9D3FA-016E-44F8-AD34-4110435EF40A}"/>
          </ac:spMkLst>
        </pc:spChg>
        <pc:graphicFrameChg chg="add del mod">
          <ac:chgData name="He Li" userId="d9c76fd2-938e-46d4-9025-cac18f4a4a12" providerId="ADAL" clId="{B86E7707-4010-44AE-916F-800516CC2A4B}" dt="2020-08-08T21:06:54.408" v="52" actId="1032"/>
          <ac:graphicFrameMkLst>
            <pc:docMk/>
            <pc:sldMk cId="3121295251" sldId="335"/>
            <ac:graphicFrameMk id="4" creationId="{F75A8E87-52F0-47C8-A991-E29835AA132D}"/>
          </ac:graphicFrameMkLst>
        </pc:graphicFrameChg>
        <pc:graphicFrameChg chg="add mod">
          <ac:chgData name="He Li" userId="d9c76fd2-938e-46d4-9025-cac18f4a4a12" providerId="ADAL" clId="{B86E7707-4010-44AE-916F-800516CC2A4B}" dt="2020-08-08T21:14:48.350" v="417" actId="1076"/>
          <ac:graphicFrameMkLst>
            <pc:docMk/>
            <pc:sldMk cId="3121295251" sldId="335"/>
            <ac:graphicFrameMk id="7" creationId="{0F21AED7-1A65-4929-8E45-280ED7723C47}"/>
          </ac:graphicFrameMkLst>
        </pc:graphicFrameChg>
      </pc:sldChg>
      <pc:sldChg chg="addSp delSp modSp modAnim addCm delCm modNotesTx">
        <pc:chgData name="He Li" userId="d9c76fd2-938e-46d4-9025-cac18f4a4a12" providerId="ADAL" clId="{B86E7707-4010-44AE-916F-800516CC2A4B}" dt="2020-08-08T21:29:45.915" v="705"/>
        <pc:sldMkLst>
          <pc:docMk/>
          <pc:sldMk cId="3965087786" sldId="338"/>
        </pc:sldMkLst>
        <pc:spChg chg="mod">
          <ac:chgData name="He Li" userId="d9c76fd2-938e-46d4-9025-cac18f4a4a12" providerId="ADAL" clId="{B86E7707-4010-44AE-916F-800516CC2A4B}" dt="2020-08-08T21:27:50.334" v="688" actId="1076"/>
          <ac:spMkLst>
            <pc:docMk/>
            <pc:sldMk cId="3965087786" sldId="338"/>
            <ac:spMk id="2" creationId="{81B334E8-4174-4B21-8DDC-E6FEEF377266}"/>
          </ac:spMkLst>
        </pc:spChg>
        <pc:spChg chg="del">
          <ac:chgData name="He Li" userId="d9c76fd2-938e-46d4-9025-cac18f4a4a12" providerId="ADAL" clId="{B86E7707-4010-44AE-916F-800516CC2A4B}" dt="2020-08-08T21:17:50.148" v="502" actId="478"/>
          <ac:spMkLst>
            <pc:docMk/>
            <pc:sldMk cId="3965087786" sldId="338"/>
            <ac:spMk id="3" creationId="{26603478-CA35-4B80-A903-1503B8F92F97}"/>
          </ac:spMkLst>
        </pc:spChg>
        <pc:spChg chg="add del mod">
          <ac:chgData name="He Li" userId="d9c76fd2-938e-46d4-9025-cac18f4a4a12" providerId="ADAL" clId="{B86E7707-4010-44AE-916F-800516CC2A4B}" dt="2020-08-08T21:17:51.683" v="503" actId="478"/>
          <ac:spMkLst>
            <pc:docMk/>
            <pc:sldMk cId="3965087786" sldId="338"/>
            <ac:spMk id="7" creationId="{9A02B848-6E25-4795-8E88-6B2B39E87D5E}"/>
          </ac:spMkLst>
        </pc:spChg>
        <pc:spChg chg="add mod">
          <ac:chgData name="He Li" userId="d9c76fd2-938e-46d4-9025-cac18f4a4a12" providerId="ADAL" clId="{B86E7707-4010-44AE-916F-800516CC2A4B}" dt="2020-08-08T21:27:58.932" v="690" actId="1076"/>
          <ac:spMkLst>
            <pc:docMk/>
            <pc:sldMk cId="3965087786" sldId="338"/>
            <ac:spMk id="8" creationId="{E2D2BDB6-0BDF-41D2-8498-4D7136913E2D}"/>
          </ac:spMkLst>
        </pc:spChg>
        <pc:spChg chg="add mod">
          <ac:chgData name="He Li" userId="d9c76fd2-938e-46d4-9025-cac18f4a4a12" providerId="ADAL" clId="{B86E7707-4010-44AE-916F-800516CC2A4B}" dt="2020-08-08T21:27:58.932" v="690" actId="1076"/>
          <ac:spMkLst>
            <pc:docMk/>
            <pc:sldMk cId="3965087786" sldId="338"/>
            <ac:spMk id="9" creationId="{246A1C96-CB8E-4FE1-89ED-D87C05F8EDA6}"/>
          </ac:spMkLst>
        </pc:spChg>
        <pc:spChg chg="add mod">
          <ac:chgData name="He Li" userId="d9c76fd2-938e-46d4-9025-cac18f4a4a12" providerId="ADAL" clId="{B86E7707-4010-44AE-916F-800516CC2A4B}" dt="2020-08-08T21:29:25.581" v="703" actId="1076"/>
          <ac:spMkLst>
            <pc:docMk/>
            <pc:sldMk cId="3965087786" sldId="338"/>
            <ac:spMk id="19" creationId="{C07D1F35-2406-42A0-8516-088D08222831}"/>
          </ac:spMkLst>
        </pc:spChg>
        <pc:picChg chg="mod">
          <ac:chgData name="He Li" userId="d9c76fd2-938e-46d4-9025-cac18f4a4a12" providerId="ADAL" clId="{B86E7707-4010-44AE-916F-800516CC2A4B}" dt="2020-08-08T21:27:53.858" v="689" actId="1076"/>
          <ac:picMkLst>
            <pc:docMk/>
            <pc:sldMk cId="3965087786" sldId="338"/>
            <ac:picMk id="5" creationId="{D7E020AE-C47E-46F4-A6CF-063C82180820}"/>
          </ac:picMkLst>
        </pc:picChg>
        <pc:picChg chg="mod">
          <ac:chgData name="He Li" userId="d9c76fd2-938e-46d4-9025-cac18f4a4a12" providerId="ADAL" clId="{B86E7707-4010-44AE-916F-800516CC2A4B}" dt="2020-08-08T21:27:53.858" v="689" actId="1076"/>
          <ac:picMkLst>
            <pc:docMk/>
            <pc:sldMk cId="3965087786" sldId="338"/>
            <ac:picMk id="6" creationId="{B0E60334-FDE1-40E8-845D-CCFA1AD4F6B9}"/>
          </ac:picMkLst>
        </pc:picChg>
        <pc:cxnChg chg="add mod">
          <ac:chgData name="He Li" userId="d9c76fd2-938e-46d4-9025-cac18f4a4a12" providerId="ADAL" clId="{B86E7707-4010-44AE-916F-800516CC2A4B}" dt="2020-08-08T21:27:53.858" v="689" actId="1076"/>
          <ac:cxnSpMkLst>
            <pc:docMk/>
            <pc:sldMk cId="3965087786" sldId="338"/>
            <ac:cxnSpMk id="11" creationId="{FE52F3F3-945E-42D9-B241-F76BE91A5D86}"/>
          </ac:cxnSpMkLst>
        </pc:cxnChg>
        <pc:cxnChg chg="add mod">
          <ac:chgData name="He Li" userId="d9c76fd2-938e-46d4-9025-cac18f4a4a12" providerId="ADAL" clId="{B86E7707-4010-44AE-916F-800516CC2A4B}" dt="2020-08-08T21:28:31.508" v="694" actId="692"/>
          <ac:cxnSpMkLst>
            <pc:docMk/>
            <pc:sldMk cId="3965087786" sldId="338"/>
            <ac:cxnSpMk id="14" creationId="{63DBC068-D18E-44D0-8CEF-6CC1DC3BA020}"/>
          </ac:cxnSpMkLst>
        </pc:cxnChg>
        <pc:cxnChg chg="add mod">
          <ac:chgData name="He Li" userId="d9c76fd2-938e-46d4-9025-cac18f4a4a12" providerId="ADAL" clId="{B86E7707-4010-44AE-916F-800516CC2A4B}" dt="2020-08-08T21:29:22.041" v="702" actId="14100"/>
          <ac:cxnSpMkLst>
            <pc:docMk/>
            <pc:sldMk cId="3965087786" sldId="338"/>
            <ac:cxnSpMk id="17" creationId="{77D10D5B-9FA5-4E61-9B10-F67C45183EB8}"/>
          </ac:cxnSpMkLst>
        </pc:cxnChg>
      </pc:sldChg>
      <pc:sldChg chg="add del">
        <pc:chgData name="He Li" userId="d9c76fd2-938e-46d4-9025-cac18f4a4a12" providerId="ADAL" clId="{B86E7707-4010-44AE-916F-800516CC2A4B}" dt="2020-08-08T22:09:38.021" v="2194" actId="2696"/>
        <pc:sldMkLst>
          <pc:docMk/>
          <pc:sldMk cId="723727323" sldId="339"/>
        </pc:sldMkLst>
      </pc:sldChg>
      <pc:sldChg chg="addSp delSp modSp ord modAnim modNotesTx">
        <pc:chgData name="He Li" userId="d9c76fd2-938e-46d4-9025-cac18f4a4a12" providerId="ADAL" clId="{B86E7707-4010-44AE-916F-800516CC2A4B}" dt="2020-08-08T22:09:17.573" v="2193"/>
        <pc:sldMkLst>
          <pc:docMk/>
          <pc:sldMk cId="815113136" sldId="340"/>
        </pc:sldMkLst>
        <pc:spChg chg="del mod">
          <ac:chgData name="He Li" userId="d9c76fd2-938e-46d4-9025-cac18f4a4a12" providerId="ADAL" clId="{B86E7707-4010-44AE-916F-800516CC2A4B}" dt="2020-08-08T22:07:23.037" v="2159" actId="478"/>
          <ac:spMkLst>
            <pc:docMk/>
            <pc:sldMk cId="815113136" sldId="340"/>
            <ac:spMk id="2" creationId="{00000000-0000-0000-0000-000000000000}"/>
          </ac:spMkLst>
        </pc:spChg>
        <pc:spChg chg="del mod">
          <ac:chgData name="He Li" userId="d9c76fd2-938e-46d4-9025-cac18f4a4a12" providerId="ADAL" clId="{B86E7707-4010-44AE-916F-800516CC2A4B}" dt="2020-08-08T22:01:06.208" v="1874" actId="478"/>
          <ac:spMkLst>
            <pc:docMk/>
            <pc:sldMk cId="815113136" sldId="340"/>
            <ac:spMk id="3" creationId="{00000000-0000-0000-0000-000000000000}"/>
          </ac:spMkLst>
        </pc:spChg>
        <pc:spChg chg="add del mod">
          <ac:chgData name="He Li" userId="d9c76fd2-938e-46d4-9025-cac18f4a4a12" providerId="ADAL" clId="{B86E7707-4010-44AE-916F-800516CC2A4B}" dt="2020-08-08T21:42:25.125" v="975" actId="478"/>
          <ac:spMkLst>
            <pc:docMk/>
            <pc:sldMk cId="815113136" sldId="340"/>
            <ac:spMk id="4" creationId="{8C3DDBA9-C198-4E79-A328-3C0E68D50167}"/>
          </ac:spMkLst>
        </pc:spChg>
        <pc:spChg chg="add del mod">
          <ac:chgData name="He Li" userId="d9c76fd2-938e-46d4-9025-cac18f4a4a12" providerId="ADAL" clId="{B86E7707-4010-44AE-916F-800516CC2A4B}" dt="2020-08-08T21:42:25.125" v="975" actId="478"/>
          <ac:spMkLst>
            <pc:docMk/>
            <pc:sldMk cId="815113136" sldId="340"/>
            <ac:spMk id="5" creationId="{232AAB8C-EFEF-451A-8426-30B183CE1336}"/>
          </ac:spMkLst>
        </pc:spChg>
        <pc:spChg chg="add del mod">
          <ac:chgData name="He Li" userId="d9c76fd2-938e-46d4-9025-cac18f4a4a12" providerId="ADAL" clId="{B86E7707-4010-44AE-916F-800516CC2A4B}" dt="2020-08-08T21:42:25.125" v="975" actId="478"/>
          <ac:spMkLst>
            <pc:docMk/>
            <pc:sldMk cId="815113136" sldId="340"/>
            <ac:spMk id="6" creationId="{2DC40DF4-DB15-448F-913A-89790620F3A3}"/>
          </ac:spMkLst>
        </pc:spChg>
        <pc:spChg chg="add del mod">
          <ac:chgData name="He Li" userId="d9c76fd2-938e-46d4-9025-cac18f4a4a12" providerId="ADAL" clId="{B86E7707-4010-44AE-916F-800516CC2A4B}" dt="2020-08-08T21:42:25.125" v="975" actId="478"/>
          <ac:spMkLst>
            <pc:docMk/>
            <pc:sldMk cId="815113136" sldId="340"/>
            <ac:spMk id="7" creationId="{F1534098-756B-4575-A5B7-C8CA4864BE0C}"/>
          </ac:spMkLst>
        </pc:spChg>
        <pc:spChg chg="add del mod">
          <ac:chgData name="He Li" userId="d9c76fd2-938e-46d4-9025-cac18f4a4a12" providerId="ADAL" clId="{B86E7707-4010-44AE-916F-800516CC2A4B}" dt="2020-08-08T21:38:21.460" v="809" actId="478"/>
          <ac:spMkLst>
            <pc:docMk/>
            <pc:sldMk cId="815113136" sldId="340"/>
            <ac:spMk id="8" creationId="{C02B0BDA-FF92-4EBC-A770-9AF5947E4356}"/>
          </ac:spMkLst>
        </pc:spChg>
        <pc:spChg chg="add del mod">
          <ac:chgData name="He Li" userId="d9c76fd2-938e-46d4-9025-cac18f4a4a12" providerId="ADAL" clId="{B86E7707-4010-44AE-916F-800516CC2A4B}" dt="2020-08-08T21:38:21.460" v="809" actId="478"/>
          <ac:spMkLst>
            <pc:docMk/>
            <pc:sldMk cId="815113136" sldId="340"/>
            <ac:spMk id="9" creationId="{D0D280C6-4B4A-414F-9DB7-46E07F264D42}"/>
          </ac:spMkLst>
        </pc:spChg>
        <pc:spChg chg="add del mod">
          <ac:chgData name="He Li" userId="d9c76fd2-938e-46d4-9025-cac18f4a4a12" providerId="ADAL" clId="{B86E7707-4010-44AE-916F-800516CC2A4B}" dt="2020-08-08T21:38:21.460" v="809" actId="478"/>
          <ac:spMkLst>
            <pc:docMk/>
            <pc:sldMk cId="815113136" sldId="340"/>
            <ac:spMk id="10" creationId="{4B6F3DB8-423E-4DB3-8FBA-D468999A9302}"/>
          </ac:spMkLst>
        </pc:spChg>
        <pc:spChg chg="add del mod">
          <ac:chgData name="He Li" userId="d9c76fd2-938e-46d4-9025-cac18f4a4a12" providerId="ADAL" clId="{B86E7707-4010-44AE-916F-800516CC2A4B}" dt="2020-08-08T21:38:21.460" v="809" actId="478"/>
          <ac:spMkLst>
            <pc:docMk/>
            <pc:sldMk cId="815113136" sldId="340"/>
            <ac:spMk id="11" creationId="{B0967CE4-4C95-4159-8E82-A2DC8113B4CD}"/>
          </ac:spMkLst>
        </pc:spChg>
        <pc:spChg chg="add del mod">
          <ac:chgData name="He Li" userId="d9c76fd2-938e-46d4-9025-cac18f4a4a12" providerId="ADAL" clId="{B86E7707-4010-44AE-916F-800516CC2A4B}" dt="2020-08-08T21:42:25.125" v="975" actId="478"/>
          <ac:spMkLst>
            <pc:docMk/>
            <pc:sldMk cId="815113136" sldId="340"/>
            <ac:spMk id="12" creationId="{6767E9EF-6206-4160-A825-0CDCD7367A7B}"/>
          </ac:spMkLst>
        </pc:spChg>
        <pc:spChg chg="add del mod">
          <ac:chgData name="He Li" userId="d9c76fd2-938e-46d4-9025-cac18f4a4a12" providerId="ADAL" clId="{B86E7707-4010-44AE-916F-800516CC2A4B}" dt="2020-08-08T21:42:25.125" v="975" actId="478"/>
          <ac:spMkLst>
            <pc:docMk/>
            <pc:sldMk cId="815113136" sldId="340"/>
            <ac:spMk id="13" creationId="{A447F90E-642D-4BDE-84CE-6B6258A773D7}"/>
          </ac:spMkLst>
        </pc:spChg>
        <pc:spChg chg="add del mod">
          <ac:chgData name="He Li" userId="d9c76fd2-938e-46d4-9025-cac18f4a4a12" providerId="ADAL" clId="{B86E7707-4010-44AE-916F-800516CC2A4B}" dt="2020-08-08T21:42:25.125" v="975" actId="478"/>
          <ac:spMkLst>
            <pc:docMk/>
            <pc:sldMk cId="815113136" sldId="340"/>
            <ac:spMk id="14" creationId="{6B5C65C5-934C-4E04-823C-54A8F831E3F6}"/>
          </ac:spMkLst>
        </pc:spChg>
        <pc:spChg chg="add del mod">
          <ac:chgData name="He Li" userId="d9c76fd2-938e-46d4-9025-cac18f4a4a12" providerId="ADAL" clId="{B86E7707-4010-44AE-916F-800516CC2A4B}" dt="2020-08-08T21:42:25.125" v="975" actId="478"/>
          <ac:spMkLst>
            <pc:docMk/>
            <pc:sldMk cId="815113136" sldId="340"/>
            <ac:spMk id="15" creationId="{6A3066DF-B4D9-41BE-8C81-5AC7AEC64A14}"/>
          </ac:spMkLst>
        </pc:spChg>
        <pc:spChg chg="add del mod">
          <ac:chgData name="He Li" userId="d9c76fd2-938e-46d4-9025-cac18f4a4a12" providerId="ADAL" clId="{B86E7707-4010-44AE-916F-800516CC2A4B}" dt="2020-08-08T21:39:25.589" v="843" actId="478"/>
          <ac:spMkLst>
            <pc:docMk/>
            <pc:sldMk cId="815113136" sldId="340"/>
            <ac:spMk id="18" creationId="{F5F29AAC-AF0D-4888-8DBC-BA7E47CCB8AB}"/>
          </ac:spMkLst>
        </pc:spChg>
        <pc:spChg chg="add del mod">
          <ac:chgData name="He Li" userId="d9c76fd2-938e-46d4-9025-cac18f4a4a12" providerId="ADAL" clId="{B86E7707-4010-44AE-916F-800516CC2A4B}" dt="2020-08-08T21:42:25.125" v="975" actId="478"/>
          <ac:spMkLst>
            <pc:docMk/>
            <pc:sldMk cId="815113136" sldId="340"/>
            <ac:spMk id="19" creationId="{52A6AEFC-9E6E-4773-82F5-A3B55D8BB112}"/>
          </ac:spMkLst>
        </pc:spChg>
        <pc:spChg chg="add del mod">
          <ac:chgData name="He Li" userId="d9c76fd2-938e-46d4-9025-cac18f4a4a12" providerId="ADAL" clId="{B86E7707-4010-44AE-916F-800516CC2A4B}" dt="2020-08-08T21:42:25.125" v="975" actId="478"/>
          <ac:spMkLst>
            <pc:docMk/>
            <pc:sldMk cId="815113136" sldId="340"/>
            <ac:spMk id="24" creationId="{121699F2-99C2-44DD-8647-11468FC47B95}"/>
          </ac:spMkLst>
        </pc:spChg>
        <pc:spChg chg="add mod">
          <ac:chgData name="He Li" userId="d9c76fd2-938e-46d4-9025-cac18f4a4a12" providerId="ADAL" clId="{B86E7707-4010-44AE-916F-800516CC2A4B}" dt="2020-08-08T21:49:53.972" v="1212" actId="113"/>
          <ac:spMkLst>
            <pc:docMk/>
            <pc:sldMk cId="815113136" sldId="340"/>
            <ac:spMk id="25" creationId="{8B707601-BAEE-48A0-9AF0-36E4E4048AA3}"/>
          </ac:spMkLst>
        </pc:spChg>
        <pc:spChg chg="add mod">
          <ac:chgData name="He Li" userId="d9c76fd2-938e-46d4-9025-cac18f4a4a12" providerId="ADAL" clId="{B86E7707-4010-44AE-916F-800516CC2A4B}" dt="2020-08-08T21:50:20.972" v="1219" actId="113"/>
          <ac:spMkLst>
            <pc:docMk/>
            <pc:sldMk cId="815113136" sldId="340"/>
            <ac:spMk id="26" creationId="{C5D92958-A0EA-4BCD-A613-FE208DD20508}"/>
          </ac:spMkLst>
        </pc:spChg>
        <pc:spChg chg="add mod">
          <ac:chgData name="He Li" userId="d9c76fd2-938e-46d4-9025-cac18f4a4a12" providerId="ADAL" clId="{B86E7707-4010-44AE-916F-800516CC2A4B}" dt="2020-08-08T22:00:51.595" v="1873" actId="20577"/>
          <ac:spMkLst>
            <pc:docMk/>
            <pc:sldMk cId="815113136" sldId="340"/>
            <ac:spMk id="27" creationId="{1037D764-06CF-47B8-B1AE-A78831552E21}"/>
          </ac:spMkLst>
        </pc:spChg>
        <pc:spChg chg="add mod">
          <ac:chgData name="He Li" userId="d9c76fd2-938e-46d4-9025-cac18f4a4a12" providerId="ADAL" clId="{B86E7707-4010-44AE-916F-800516CC2A4B}" dt="2020-08-08T21:50:32.522" v="1220" actId="113"/>
          <ac:spMkLst>
            <pc:docMk/>
            <pc:sldMk cId="815113136" sldId="340"/>
            <ac:spMk id="28" creationId="{BA94A196-F483-4D75-8F3F-C8B6E428A0A3}"/>
          </ac:spMkLst>
        </pc:spChg>
        <pc:spChg chg="add mod">
          <ac:chgData name="He Li" userId="d9c76fd2-938e-46d4-9025-cac18f4a4a12" providerId="ADAL" clId="{B86E7707-4010-44AE-916F-800516CC2A4B}" dt="2020-08-08T22:03:33.683" v="1901" actId="1076"/>
          <ac:spMkLst>
            <pc:docMk/>
            <pc:sldMk cId="815113136" sldId="340"/>
            <ac:spMk id="29" creationId="{FFE01A64-11F8-4BCF-93C2-A7D87EB979D4}"/>
          </ac:spMkLst>
        </pc:spChg>
        <pc:spChg chg="add mod">
          <ac:chgData name="He Li" userId="d9c76fd2-938e-46d4-9025-cac18f4a4a12" providerId="ADAL" clId="{B86E7707-4010-44AE-916F-800516CC2A4B}" dt="2020-08-08T22:01:16.983" v="1877" actId="1076"/>
          <ac:spMkLst>
            <pc:docMk/>
            <pc:sldMk cId="815113136" sldId="340"/>
            <ac:spMk id="30" creationId="{C016AF59-729E-4DD8-9DCD-743D3D2C8418}"/>
          </ac:spMkLst>
        </pc:spChg>
        <pc:spChg chg="add mod">
          <ac:chgData name="He Li" userId="d9c76fd2-938e-46d4-9025-cac18f4a4a12" providerId="ADAL" clId="{B86E7707-4010-44AE-916F-800516CC2A4B}" dt="2020-08-08T22:03:49.959" v="1903" actId="1076"/>
          <ac:spMkLst>
            <pc:docMk/>
            <pc:sldMk cId="815113136" sldId="340"/>
            <ac:spMk id="31" creationId="{F2C1C485-3832-41A5-B363-A7E82EAFB79F}"/>
          </ac:spMkLst>
        </pc:spChg>
        <pc:spChg chg="add mod">
          <ac:chgData name="He Li" userId="d9c76fd2-938e-46d4-9025-cac18f4a4a12" providerId="ADAL" clId="{B86E7707-4010-44AE-916F-800516CC2A4B}" dt="2020-08-08T22:03:45.221" v="1902" actId="948"/>
          <ac:spMkLst>
            <pc:docMk/>
            <pc:sldMk cId="815113136" sldId="340"/>
            <ac:spMk id="32" creationId="{1D43492C-195D-41CD-B81A-043013846ED4}"/>
          </ac:spMkLst>
        </pc:spChg>
        <pc:spChg chg="add del mod">
          <ac:chgData name="He Li" userId="d9c76fd2-938e-46d4-9025-cac18f4a4a12" providerId="ADAL" clId="{B86E7707-4010-44AE-916F-800516CC2A4B}" dt="2020-08-08T21:45:43.998" v="1144" actId="478"/>
          <ac:spMkLst>
            <pc:docMk/>
            <pc:sldMk cId="815113136" sldId="340"/>
            <ac:spMk id="33" creationId="{D7766F8A-6722-4282-860D-C45671E5ED12}"/>
          </ac:spMkLst>
        </pc:spChg>
        <pc:spChg chg="add del mod">
          <ac:chgData name="He Li" userId="d9c76fd2-938e-46d4-9025-cac18f4a4a12" providerId="ADAL" clId="{B86E7707-4010-44AE-916F-800516CC2A4B}" dt="2020-08-08T21:46:22.568" v="1158" actId="478"/>
          <ac:spMkLst>
            <pc:docMk/>
            <pc:sldMk cId="815113136" sldId="340"/>
            <ac:spMk id="34" creationId="{9647E11D-8C2A-46F4-98CF-160E07F57291}"/>
          </ac:spMkLst>
        </pc:spChg>
        <pc:spChg chg="add del mod">
          <ac:chgData name="He Li" userId="d9c76fd2-938e-46d4-9025-cac18f4a4a12" providerId="ADAL" clId="{B86E7707-4010-44AE-916F-800516CC2A4B}" dt="2020-08-08T21:45:31.262" v="1132"/>
          <ac:spMkLst>
            <pc:docMk/>
            <pc:sldMk cId="815113136" sldId="340"/>
            <ac:spMk id="35" creationId="{345935F9-8E3F-4F76-B635-8F02C85EFE4C}"/>
          </ac:spMkLst>
        </pc:spChg>
        <pc:spChg chg="add del mod">
          <ac:chgData name="He Li" userId="d9c76fd2-938e-46d4-9025-cac18f4a4a12" providerId="ADAL" clId="{B86E7707-4010-44AE-916F-800516CC2A4B}" dt="2020-08-08T22:01:08.665" v="1875" actId="478"/>
          <ac:spMkLst>
            <pc:docMk/>
            <pc:sldMk cId="815113136" sldId="340"/>
            <ac:spMk id="63" creationId="{81F5DD3D-6C0A-4503-BEC0-3137B07E787D}"/>
          </ac:spMkLst>
        </pc:spChg>
        <pc:spChg chg="add mod">
          <ac:chgData name="He Li" userId="d9c76fd2-938e-46d4-9025-cac18f4a4a12" providerId="ADAL" clId="{B86E7707-4010-44AE-916F-800516CC2A4B}" dt="2020-08-08T22:08:20.554" v="2185" actId="1076"/>
          <ac:spMkLst>
            <pc:docMk/>
            <pc:sldMk cId="815113136" sldId="340"/>
            <ac:spMk id="77" creationId="{2C468C9B-3F99-4847-927C-B8AFEFD0388C}"/>
          </ac:spMkLst>
        </pc:spChg>
        <pc:spChg chg="add del mod">
          <ac:chgData name="He Li" userId="d9c76fd2-938e-46d4-9025-cac18f4a4a12" providerId="ADAL" clId="{B86E7707-4010-44AE-916F-800516CC2A4B}" dt="2020-08-08T22:07:24.663" v="2160" actId="478"/>
          <ac:spMkLst>
            <pc:docMk/>
            <pc:sldMk cId="815113136" sldId="340"/>
            <ac:spMk id="79" creationId="{4DC226B0-3DDD-4C55-9C40-09AADF110C49}"/>
          </ac:spMkLst>
        </pc:spChg>
        <pc:spChg chg="add mod">
          <ac:chgData name="He Li" userId="d9c76fd2-938e-46d4-9025-cac18f4a4a12" providerId="ADAL" clId="{B86E7707-4010-44AE-916F-800516CC2A4B}" dt="2020-08-08T22:08:18.210" v="2184" actId="1076"/>
          <ac:spMkLst>
            <pc:docMk/>
            <pc:sldMk cId="815113136" sldId="340"/>
            <ac:spMk id="80" creationId="{13B75FAF-B8CA-4850-B9DF-8BEDA3E202B3}"/>
          </ac:spMkLst>
        </pc:spChg>
        <pc:cxnChg chg="add del mod">
          <ac:chgData name="He Li" userId="d9c76fd2-938e-46d4-9025-cac18f4a4a12" providerId="ADAL" clId="{B86E7707-4010-44AE-916F-800516CC2A4B}" dt="2020-08-08T21:42:25.125" v="975" actId="478"/>
          <ac:cxnSpMkLst>
            <pc:docMk/>
            <pc:sldMk cId="815113136" sldId="340"/>
            <ac:cxnSpMk id="17" creationId="{094F323C-15DF-415D-A1E3-D227E79F7113}"/>
          </ac:cxnSpMkLst>
        </pc:cxnChg>
        <pc:cxnChg chg="add mod">
          <ac:chgData name="He Li" userId="d9c76fd2-938e-46d4-9025-cac18f4a4a12" providerId="ADAL" clId="{B86E7707-4010-44AE-916F-800516CC2A4B}" dt="2020-08-08T22:08:14.715" v="2183" actId="14100"/>
          <ac:cxnSpMkLst>
            <pc:docMk/>
            <pc:sldMk cId="815113136" sldId="340"/>
            <ac:cxnSpMk id="37" creationId="{B9EF3A62-141C-4680-8C5C-79FDFFB808D5}"/>
          </ac:cxnSpMkLst>
        </pc:cxnChg>
        <pc:cxnChg chg="add mod">
          <ac:chgData name="He Li" userId="d9c76fd2-938e-46d4-9025-cac18f4a4a12" providerId="ADAL" clId="{B86E7707-4010-44AE-916F-800516CC2A4B}" dt="2020-08-08T21:49:53.972" v="1212" actId="113"/>
          <ac:cxnSpMkLst>
            <pc:docMk/>
            <pc:sldMk cId="815113136" sldId="340"/>
            <ac:cxnSpMk id="39" creationId="{355CE787-C6B6-4D9D-B72D-D50F83941250}"/>
          </ac:cxnSpMkLst>
        </pc:cxnChg>
        <pc:cxnChg chg="add mod">
          <ac:chgData name="He Li" userId="d9c76fd2-938e-46d4-9025-cac18f4a4a12" providerId="ADAL" clId="{B86E7707-4010-44AE-916F-800516CC2A4B}" dt="2020-08-08T22:03:28.316" v="1900" actId="14100"/>
          <ac:cxnSpMkLst>
            <pc:docMk/>
            <pc:sldMk cId="815113136" sldId="340"/>
            <ac:cxnSpMk id="44" creationId="{988B2722-9897-44A4-8756-DA63A84894A3}"/>
          </ac:cxnSpMkLst>
        </pc:cxnChg>
        <pc:cxnChg chg="add mod">
          <ac:chgData name="He Li" userId="d9c76fd2-938e-46d4-9025-cac18f4a4a12" providerId="ADAL" clId="{B86E7707-4010-44AE-916F-800516CC2A4B}" dt="2020-08-08T22:03:33.683" v="1901" actId="1076"/>
          <ac:cxnSpMkLst>
            <pc:docMk/>
            <pc:sldMk cId="815113136" sldId="340"/>
            <ac:cxnSpMk id="48" creationId="{173A6ED4-CB8E-4D66-9AA0-6D176DB70915}"/>
          </ac:cxnSpMkLst>
        </pc:cxnChg>
        <pc:cxnChg chg="add mod">
          <ac:chgData name="He Li" userId="d9c76fd2-938e-46d4-9025-cac18f4a4a12" providerId="ADAL" clId="{B86E7707-4010-44AE-916F-800516CC2A4B}" dt="2020-08-08T22:03:49.959" v="1903" actId="1076"/>
          <ac:cxnSpMkLst>
            <pc:docMk/>
            <pc:sldMk cId="815113136" sldId="340"/>
            <ac:cxnSpMk id="51" creationId="{D44BFFE3-5D18-42B2-BBD4-00A311732F15}"/>
          </ac:cxnSpMkLst>
        </pc:cxnChg>
        <pc:cxnChg chg="add mod">
          <ac:chgData name="He Li" userId="d9c76fd2-938e-46d4-9025-cac18f4a4a12" providerId="ADAL" clId="{B86E7707-4010-44AE-916F-800516CC2A4B}" dt="2020-08-08T22:08:48.650" v="2189" actId="1076"/>
          <ac:cxnSpMkLst>
            <pc:docMk/>
            <pc:sldMk cId="815113136" sldId="340"/>
            <ac:cxnSpMk id="82" creationId="{5BFA6232-9895-40A6-9EF0-5F51C234B3D4}"/>
          </ac:cxnSpMkLst>
        </pc:cxnChg>
      </pc:sldChg>
      <pc:sldChg chg="addSp delSp modSp modNotesTx">
        <pc:chgData name="He Li" userId="d9c76fd2-938e-46d4-9025-cac18f4a4a12" providerId="ADAL" clId="{B86E7707-4010-44AE-916F-800516CC2A4B}" dt="2020-08-09T00:37:02.248" v="2805" actId="20577"/>
        <pc:sldMkLst>
          <pc:docMk/>
          <pc:sldMk cId="684776328" sldId="341"/>
        </pc:sldMkLst>
        <pc:spChg chg="del">
          <ac:chgData name="He Li" userId="d9c76fd2-938e-46d4-9025-cac18f4a4a12" providerId="ADAL" clId="{B86E7707-4010-44AE-916F-800516CC2A4B}" dt="2020-08-08T22:12:42.058" v="2289" actId="478"/>
          <ac:spMkLst>
            <pc:docMk/>
            <pc:sldMk cId="684776328" sldId="341"/>
            <ac:spMk id="2" creationId="{00000000-0000-0000-0000-000000000000}"/>
          </ac:spMkLst>
        </pc:spChg>
        <pc:spChg chg="del mod">
          <ac:chgData name="He Li" userId="d9c76fd2-938e-46d4-9025-cac18f4a4a12" providerId="ADAL" clId="{B86E7707-4010-44AE-916F-800516CC2A4B}" dt="2020-08-08T22:20:52.761" v="2677" actId="478"/>
          <ac:spMkLst>
            <pc:docMk/>
            <pc:sldMk cId="684776328" sldId="341"/>
            <ac:spMk id="3" creationId="{00000000-0000-0000-0000-000000000000}"/>
          </ac:spMkLst>
        </pc:spChg>
        <pc:spChg chg="add del mod">
          <ac:chgData name="He Li" userId="d9c76fd2-938e-46d4-9025-cac18f4a4a12" providerId="ADAL" clId="{B86E7707-4010-44AE-916F-800516CC2A4B}" dt="2020-08-08T22:12:43.201" v="2290" actId="478"/>
          <ac:spMkLst>
            <pc:docMk/>
            <pc:sldMk cId="684776328" sldId="341"/>
            <ac:spMk id="6" creationId="{EB19B0C7-5A29-4E84-9E11-5B04208F7806}"/>
          </ac:spMkLst>
        </pc:spChg>
        <pc:spChg chg="add mod">
          <ac:chgData name="He Li" userId="d9c76fd2-938e-46d4-9025-cac18f4a4a12" providerId="ADAL" clId="{B86E7707-4010-44AE-916F-800516CC2A4B}" dt="2020-08-08T22:21:06" v="2690" actId="1036"/>
          <ac:spMkLst>
            <pc:docMk/>
            <pc:sldMk cId="684776328" sldId="341"/>
            <ac:spMk id="7" creationId="{2E43D5C3-D2B4-4A5C-83F3-73EABA652FCB}"/>
          </ac:spMkLst>
        </pc:spChg>
        <pc:spChg chg="add mod">
          <ac:chgData name="He Li" userId="d9c76fd2-938e-46d4-9025-cac18f4a4a12" providerId="ADAL" clId="{B86E7707-4010-44AE-916F-800516CC2A4B}" dt="2020-08-08T22:21:06" v="2690" actId="1036"/>
          <ac:spMkLst>
            <pc:docMk/>
            <pc:sldMk cId="684776328" sldId="341"/>
            <ac:spMk id="8" creationId="{4359D37B-784A-468C-82B4-FC3A52CDFDAC}"/>
          </ac:spMkLst>
        </pc:spChg>
        <pc:spChg chg="add mod">
          <ac:chgData name="He Li" userId="d9c76fd2-938e-46d4-9025-cac18f4a4a12" providerId="ADAL" clId="{B86E7707-4010-44AE-916F-800516CC2A4B}" dt="2020-08-08T22:21:06" v="2690" actId="1036"/>
          <ac:spMkLst>
            <pc:docMk/>
            <pc:sldMk cId="684776328" sldId="341"/>
            <ac:spMk id="9" creationId="{79F55C8C-1A2A-4854-99B9-79B381EB20ED}"/>
          </ac:spMkLst>
        </pc:spChg>
        <pc:spChg chg="add del mod">
          <ac:chgData name="He Li" userId="d9c76fd2-938e-46d4-9025-cac18f4a4a12" providerId="ADAL" clId="{B86E7707-4010-44AE-916F-800516CC2A4B}" dt="2020-08-08T22:20:56.958" v="2678" actId="478"/>
          <ac:spMkLst>
            <pc:docMk/>
            <pc:sldMk cId="684776328" sldId="341"/>
            <ac:spMk id="11" creationId="{3BD66028-7F3A-4C57-A01C-A02A5848ADF5}"/>
          </ac:spMkLst>
        </pc:spChg>
        <pc:graphicFrameChg chg="add mod">
          <ac:chgData name="He Li" userId="d9c76fd2-938e-46d4-9025-cac18f4a4a12" providerId="ADAL" clId="{B86E7707-4010-44AE-916F-800516CC2A4B}" dt="2020-08-08T22:21:06" v="2690" actId="1036"/>
          <ac:graphicFrameMkLst>
            <pc:docMk/>
            <pc:sldMk cId="684776328" sldId="341"/>
            <ac:graphicFrameMk id="4" creationId="{86087087-E84B-4504-886C-D32E9FED5F08}"/>
          </ac:graphicFrameMkLst>
        </pc:graphicFrameChg>
      </pc:sldChg>
      <pc:sldChg chg="addSp delSp modSp add del modNotesTx">
        <pc:chgData name="He Li" userId="d9c76fd2-938e-46d4-9025-cac18f4a4a12" providerId="ADAL" clId="{B86E7707-4010-44AE-916F-800516CC2A4B}" dt="2020-08-09T00:38:26.215" v="2838" actId="1076"/>
        <pc:sldMkLst>
          <pc:docMk/>
          <pc:sldMk cId="1728610197" sldId="343"/>
        </pc:sldMkLst>
        <pc:spChg chg="mod">
          <ac:chgData name="He Li" userId="d9c76fd2-938e-46d4-9025-cac18f4a4a12" providerId="ADAL" clId="{B86E7707-4010-44AE-916F-800516CC2A4B}" dt="2020-08-09T00:38:20.521" v="2836" actId="1036"/>
          <ac:spMkLst>
            <pc:docMk/>
            <pc:sldMk cId="1728610197" sldId="343"/>
            <ac:spMk id="2" creationId="{00000000-0000-0000-0000-000000000000}"/>
          </ac:spMkLst>
        </pc:spChg>
        <pc:spChg chg="del mod ord">
          <ac:chgData name="He Li" userId="d9c76fd2-938e-46d4-9025-cac18f4a4a12" providerId="ADAL" clId="{B86E7707-4010-44AE-916F-800516CC2A4B}" dt="2020-08-09T00:37:58.441" v="2826" actId="478"/>
          <ac:spMkLst>
            <pc:docMk/>
            <pc:sldMk cId="1728610197" sldId="343"/>
            <ac:spMk id="5" creationId="{00000000-0000-0000-0000-000000000000}"/>
          </ac:spMkLst>
        </pc:spChg>
        <pc:spChg chg="add del mod">
          <ac:chgData name="He Li" userId="d9c76fd2-938e-46d4-9025-cac18f4a4a12" providerId="ADAL" clId="{B86E7707-4010-44AE-916F-800516CC2A4B}" dt="2020-08-09T00:38:00.297" v="2827" actId="478"/>
          <ac:spMkLst>
            <pc:docMk/>
            <pc:sldMk cId="1728610197" sldId="343"/>
            <ac:spMk id="6" creationId="{AF178845-1E65-4B0E-B12B-099CAA07B26B}"/>
          </ac:spMkLst>
        </pc:spChg>
        <pc:picChg chg="mod">
          <ac:chgData name="He Li" userId="d9c76fd2-938e-46d4-9025-cac18f4a4a12" providerId="ADAL" clId="{B86E7707-4010-44AE-916F-800516CC2A4B}" dt="2020-08-09T00:38:26.215" v="2838" actId="1076"/>
          <ac:picMkLst>
            <pc:docMk/>
            <pc:sldMk cId="1728610197" sldId="343"/>
            <ac:picMk id="4" creationId="{00000000-0000-0000-0000-000000000000}"/>
          </ac:picMkLst>
        </pc:picChg>
      </pc:sldChg>
      <pc:sldChg chg="modSp modNotesTx">
        <pc:chgData name="He Li" userId="d9c76fd2-938e-46d4-9025-cac18f4a4a12" providerId="ADAL" clId="{B86E7707-4010-44AE-916F-800516CC2A4B}" dt="2020-08-09T00:46:18.614" v="3040" actId="20577"/>
        <pc:sldMkLst>
          <pc:docMk/>
          <pc:sldMk cId="1463669311" sldId="344"/>
        </pc:sldMkLst>
        <pc:spChg chg="mod">
          <ac:chgData name="He Li" userId="d9c76fd2-938e-46d4-9025-cac18f4a4a12" providerId="ADAL" clId="{B86E7707-4010-44AE-916F-800516CC2A4B}" dt="2020-08-09T00:43:37.360" v="2974" actId="1076"/>
          <ac:spMkLst>
            <pc:docMk/>
            <pc:sldMk cId="1463669311" sldId="344"/>
            <ac:spMk id="2" creationId="{00000000-0000-0000-0000-000000000000}"/>
          </ac:spMkLst>
        </pc:spChg>
        <pc:spChg chg="mod">
          <ac:chgData name="He Li" userId="d9c76fd2-938e-46d4-9025-cac18f4a4a12" providerId="ADAL" clId="{B86E7707-4010-44AE-916F-800516CC2A4B}" dt="2020-08-09T00:43:45.553" v="2977" actId="404"/>
          <ac:spMkLst>
            <pc:docMk/>
            <pc:sldMk cId="1463669311" sldId="344"/>
            <ac:spMk id="3" creationId="{00000000-0000-0000-0000-000000000000}"/>
          </ac:spMkLst>
        </pc:spChg>
      </pc:sldChg>
      <pc:sldChg chg="modSp modNotesTx">
        <pc:chgData name="He Li" userId="d9c76fd2-938e-46d4-9025-cac18f4a4a12" providerId="ADAL" clId="{B86E7707-4010-44AE-916F-800516CC2A4B}" dt="2020-08-09T00:47:20.168" v="3046" actId="20577"/>
        <pc:sldMkLst>
          <pc:docMk/>
          <pc:sldMk cId="3769605346" sldId="345"/>
        </pc:sldMkLst>
        <pc:spChg chg="mod">
          <ac:chgData name="He Li" userId="d9c76fd2-938e-46d4-9025-cac18f4a4a12" providerId="ADAL" clId="{B86E7707-4010-44AE-916F-800516CC2A4B}" dt="2020-08-09T00:46:48.179" v="3041" actId="1076"/>
          <ac:spMkLst>
            <pc:docMk/>
            <pc:sldMk cId="3769605346" sldId="345"/>
            <ac:spMk id="12" creationId="{3E0CA107-89EC-49D8-9793-DE865F364D04}"/>
          </ac:spMkLst>
        </pc:spChg>
        <pc:picChg chg="mod">
          <ac:chgData name="He Li" userId="d9c76fd2-938e-46d4-9025-cac18f4a4a12" providerId="ADAL" clId="{B86E7707-4010-44AE-916F-800516CC2A4B}" dt="2020-08-09T00:46:55.830" v="3043"/>
          <ac:picMkLst>
            <pc:docMk/>
            <pc:sldMk cId="3769605346" sldId="345"/>
            <ac:picMk id="6" creationId="{00000000-0000-0000-0000-000000000000}"/>
          </ac:picMkLst>
        </pc:picChg>
        <pc:picChg chg="mod">
          <ac:chgData name="He Li" userId="d9c76fd2-938e-46d4-9025-cac18f4a4a12" providerId="ADAL" clId="{B86E7707-4010-44AE-916F-800516CC2A4B}" dt="2020-08-09T00:47:01.138" v="3045"/>
          <ac:picMkLst>
            <pc:docMk/>
            <pc:sldMk cId="3769605346" sldId="345"/>
            <ac:picMk id="7" creationId="{00000000-0000-0000-0000-000000000000}"/>
          </ac:picMkLst>
        </pc:picChg>
      </pc:sldChg>
      <pc:sldChg chg="modSp modNotesTx">
        <pc:chgData name="He Li" userId="d9c76fd2-938e-46d4-9025-cac18f4a4a12" providerId="ADAL" clId="{B86E7707-4010-44AE-916F-800516CC2A4B}" dt="2020-08-09T00:50:10.512" v="3306" actId="20577"/>
        <pc:sldMkLst>
          <pc:docMk/>
          <pc:sldMk cId="328987248" sldId="346"/>
        </pc:sldMkLst>
        <pc:spChg chg="mod">
          <ac:chgData name="He Li" userId="d9c76fd2-938e-46d4-9025-cac18f4a4a12" providerId="ADAL" clId="{B86E7707-4010-44AE-916F-800516CC2A4B}" dt="2020-08-09T00:47:34.294" v="3048" actId="1076"/>
          <ac:spMkLst>
            <pc:docMk/>
            <pc:sldMk cId="328987248" sldId="346"/>
            <ac:spMk id="9" creationId="{56B482B8-D9CA-41F5-93EA-92B3B45B8AA5}"/>
          </ac:spMkLst>
        </pc:spChg>
        <pc:picChg chg="mod">
          <ac:chgData name="He Li" userId="d9c76fd2-938e-46d4-9025-cac18f4a4a12" providerId="ADAL" clId="{B86E7707-4010-44AE-916F-800516CC2A4B}" dt="2020-08-09T00:47:49.626" v="3053"/>
          <ac:picMkLst>
            <pc:docMk/>
            <pc:sldMk cId="328987248" sldId="346"/>
            <ac:picMk id="6" creationId="{00000000-0000-0000-0000-000000000000}"/>
          </ac:picMkLst>
        </pc:picChg>
        <pc:picChg chg="mod">
          <ac:chgData name="He Li" userId="d9c76fd2-938e-46d4-9025-cac18f4a4a12" providerId="ADAL" clId="{B86E7707-4010-44AE-916F-800516CC2A4B}" dt="2020-08-09T00:47:55.696" v="3055"/>
          <ac:picMkLst>
            <pc:docMk/>
            <pc:sldMk cId="328987248" sldId="346"/>
            <ac:picMk id="7" creationId="{00000000-0000-0000-0000-000000000000}"/>
          </ac:picMkLst>
        </pc:picChg>
      </pc:sldChg>
      <pc:sldChg chg="modSp modNotesTx">
        <pc:chgData name="He Li" userId="d9c76fd2-938e-46d4-9025-cac18f4a4a12" providerId="ADAL" clId="{B86E7707-4010-44AE-916F-800516CC2A4B}" dt="2020-08-09T00:52:23.995" v="3339" actId="20577"/>
        <pc:sldMkLst>
          <pc:docMk/>
          <pc:sldMk cId="662343051" sldId="347"/>
        </pc:sldMkLst>
        <pc:spChg chg="mod">
          <ac:chgData name="He Li" userId="d9c76fd2-938e-46d4-9025-cac18f4a4a12" providerId="ADAL" clId="{B86E7707-4010-44AE-916F-800516CC2A4B}" dt="2020-08-09T00:50:32.589" v="3315" actId="1076"/>
          <ac:spMkLst>
            <pc:docMk/>
            <pc:sldMk cId="662343051" sldId="347"/>
            <ac:spMk id="9" creationId="{FCAB1E3C-AA6D-40CF-BC0C-876B9C25D16D}"/>
          </ac:spMkLst>
        </pc:spChg>
        <pc:picChg chg="mod">
          <ac:chgData name="He Li" userId="d9c76fd2-938e-46d4-9025-cac18f4a4a12" providerId="ADAL" clId="{B86E7707-4010-44AE-916F-800516CC2A4B}" dt="2020-08-09T00:50:45.813" v="3320"/>
          <ac:picMkLst>
            <pc:docMk/>
            <pc:sldMk cId="662343051" sldId="347"/>
            <ac:picMk id="7" creationId="{00000000-0000-0000-0000-000000000000}"/>
          </ac:picMkLst>
        </pc:picChg>
        <pc:picChg chg="mod">
          <ac:chgData name="He Li" userId="d9c76fd2-938e-46d4-9025-cac18f4a4a12" providerId="ADAL" clId="{B86E7707-4010-44AE-916F-800516CC2A4B}" dt="2020-08-09T00:50:51.899" v="3323"/>
          <ac:picMkLst>
            <pc:docMk/>
            <pc:sldMk cId="662343051" sldId="347"/>
            <ac:picMk id="8" creationId="{00000000-0000-0000-0000-000000000000}"/>
          </ac:picMkLst>
        </pc:picChg>
      </pc:sldChg>
      <pc:sldChg chg="modSp modNotesTx">
        <pc:chgData name="He Li" userId="d9c76fd2-938e-46d4-9025-cac18f4a4a12" providerId="ADAL" clId="{B86E7707-4010-44AE-916F-800516CC2A4B}" dt="2020-08-09T00:53:55.694" v="3367" actId="20577"/>
        <pc:sldMkLst>
          <pc:docMk/>
          <pc:sldMk cId="2021459036" sldId="348"/>
        </pc:sldMkLst>
        <pc:spChg chg="mod">
          <ac:chgData name="He Li" userId="d9c76fd2-938e-46d4-9025-cac18f4a4a12" providerId="ADAL" clId="{B86E7707-4010-44AE-916F-800516CC2A4B}" dt="2020-08-09T00:52:32.769" v="3341" actId="1076"/>
          <ac:spMkLst>
            <pc:docMk/>
            <pc:sldMk cId="2021459036" sldId="348"/>
            <ac:spMk id="3" creationId="{00000000-0000-0000-0000-000000000000}"/>
          </ac:spMkLst>
        </pc:spChg>
        <pc:spChg chg="mod">
          <ac:chgData name="He Li" userId="d9c76fd2-938e-46d4-9025-cac18f4a4a12" providerId="ADAL" clId="{B86E7707-4010-44AE-916F-800516CC2A4B}" dt="2020-08-09T00:53:09.915" v="3356" actId="1076"/>
          <ac:spMkLst>
            <pc:docMk/>
            <pc:sldMk cId="2021459036" sldId="348"/>
            <ac:spMk id="11" creationId="{5C17F4C1-E09E-4476-B589-8F07391AC214}"/>
          </ac:spMkLst>
        </pc:spChg>
        <pc:picChg chg="mod">
          <ac:chgData name="He Li" userId="d9c76fd2-938e-46d4-9025-cac18f4a4a12" providerId="ADAL" clId="{B86E7707-4010-44AE-916F-800516CC2A4B}" dt="2020-08-09T00:53:00.662" v="3351" actId="1076"/>
          <ac:picMkLst>
            <pc:docMk/>
            <pc:sldMk cId="2021459036" sldId="348"/>
            <ac:picMk id="9" creationId="{9FD8E258-2A44-4BD5-A082-CCC54A15DD9A}"/>
          </ac:picMkLst>
        </pc:picChg>
        <pc:picChg chg="mod">
          <ac:chgData name="He Li" userId="d9c76fd2-938e-46d4-9025-cac18f4a4a12" providerId="ADAL" clId="{B86E7707-4010-44AE-916F-800516CC2A4B}" dt="2020-08-09T00:53:01.658" v="3352" actId="1076"/>
          <ac:picMkLst>
            <pc:docMk/>
            <pc:sldMk cId="2021459036" sldId="348"/>
            <ac:picMk id="10" creationId="{62B57E3B-2824-4D6A-8CFC-B7A0DC720C0A}"/>
          </ac:picMkLst>
        </pc:picChg>
      </pc:sldChg>
      <pc:sldChg chg="modSp modNotesTx">
        <pc:chgData name="He Li" userId="d9c76fd2-938e-46d4-9025-cac18f4a4a12" providerId="ADAL" clId="{B86E7707-4010-44AE-916F-800516CC2A4B}" dt="2020-08-09T00:56:33.922" v="3385" actId="6549"/>
        <pc:sldMkLst>
          <pc:docMk/>
          <pc:sldMk cId="3319538889" sldId="351"/>
        </pc:sldMkLst>
        <pc:spChg chg="mod">
          <ac:chgData name="He Li" userId="d9c76fd2-938e-46d4-9025-cac18f4a4a12" providerId="ADAL" clId="{B86E7707-4010-44AE-916F-800516CC2A4B}" dt="2020-08-09T00:54:22.577" v="3368" actId="1076"/>
          <ac:spMkLst>
            <pc:docMk/>
            <pc:sldMk cId="3319538889" sldId="351"/>
            <ac:spMk id="3" creationId="{00000000-0000-0000-0000-000000000000}"/>
          </ac:spMkLst>
        </pc:spChg>
        <pc:spChg chg="mod">
          <ac:chgData name="He Li" userId="d9c76fd2-938e-46d4-9025-cac18f4a4a12" providerId="ADAL" clId="{B86E7707-4010-44AE-916F-800516CC2A4B}" dt="2020-08-09T00:55:06.954" v="3380" actId="1076"/>
          <ac:spMkLst>
            <pc:docMk/>
            <pc:sldMk cId="3319538889" sldId="351"/>
            <ac:spMk id="10" creationId="{5BB3770F-BC98-492F-ADAC-C8009676C8C7}"/>
          </ac:spMkLst>
        </pc:spChg>
        <pc:picChg chg="mod">
          <ac:chgData name="He Li" userId="d9c76fd2-938e-46d4-9025-cac18f4a4a12" providerId="ADAL" clId="{B86E7707-4010-44AE-916F-800516CC2A4B}" dt="2020-08-09T00:55:03.830" v="3379" actId="1076"/>
          <ac:picMkLst>
            <pc:docMk/>
            <pc:sldMk cId="3319538889" sldId="351"/>
            <ac:picMk id="5" creationId="{00000000-0000-0000-0000-000000000000}"/>
          </ac:picMkLst>
        </pc:picChg>
        <pc:picChg chg="mod">
          <ac:chgData name="He Li" userId="d9c76fd2-938e-46d4-9025-cac18f4a4a12" providerId="ADAL" clId="{B86E7707-4010-44AE-916F-800516CC2A4B}" dt="2020-08-09T00:55:20.240" v="3383" actId="1076"/>
          <ac:picMkLst>
            <pc:docMk/>
            <pc:sldMk cId="3319538889" sldId="351"/>
            <ac:picMk id="6" creationId="{00000000-0000-0000-0000-000000000000}"/>
          </ac:picMkLst>
        </pc:picChg>
      </pc:sldChg>
      <pc:sldChg chg="modSp modNotesTx">
        <pc:chgData name="He Li" userId="d9c76fd2-938e-46d4-9025-cac18f4a4a12" providerId="ADAL" clId="{B86E7707-4010-44AE-916F-800516CC2A4B}" dt="2020-08-09T01:00:42.342" v="3643" actId="20577"/>
        <pc:sldMkLst>
          <pc:docMk/>
          <pc:sldMk cId="1363138992" sldId="352"/>
        </pc:sldMkLst>
        <pc:spChg chg="mod">
          <ac:chgData name="He Li" userId="d9c76fd2-938e-46d4-9025-cac18f4a4a12" providerId="ADAL" clId="{B86E7707-4010-44AE-916F-800516CC2A4B}" dt="2020-08-09T00:57:01.057" v="3390" actId="14100"/>
          <ac:spMkLst>
            <pc:docMk/>
            <pc:sldMk cId="1363138992" sldId="352"/>
            <ac:spMk id="11" creationId="{0367108D-846D-4FAA-9D2B-2F8F1FA9725C}"/>
          </ac:spMkLst>
        </pc:spChg>
        <pc:spChg chg="mod">
          <ac:chgData name="He Li" userId="d9c76fd2-938e-46d4-9025-cac18f4a4a12" providerId="ADAL" clId="{B86E7707-4010-44AE-916F-800516CC2A4B}" dt="2020-08-09T00:56:47.435" v="3386" actId="1076"/>
          <ac:spMkLst>
            <pc:docMk/>
            <pc:sldMk cId="1363138992" sldId="352"/>
            <ac:spMk id="16" creationId="{8D33B1B3-0654-42BD-B30C-6D628EEC1905}"/>
          </ac:spMkLst>
        </pc:spChg>
        <pc:picChg chg="mod">
          <ac:chgData name="He Li" userId="d9c76fd2-938e-46d4-9025-cac18f4a4a12" providerId="ADAL" clId="{B86E7707-4010-44AE-916F-800516CC2A4B}" dt="2020-08-09T00:57:25.474" v="3396" actId="14100"/>
          <ac:picMkLst>
            <pc:docMk/>
            <pc:sldMk cId="1363138992" sldId="352"/>
            <ac:picMk id="5" creationId="{00000000-0000-0000-0000-000000000000}"/>
          </ac:picMkLst>
        </pc:picChg>
        <pc:picChg chg="mod">
          <ac:chgData name="He Li" userId="d9c76fd2-938e-46d4-9025-cac18f4a4a12" providerId="ADAL" clId="{B86E7707-4010-44AE-916F-800516CC2A4B}" dt="2020-08-09T00:57:28.986" v="3397" actId="14100"/>
          <ac:picMkLst>
            <pc:docMk/>
            <pc:sldMk cId="1363138992" sldId="352"/>
            <ac:picMk id="6" creationId="{00000000-0000-0000-0000-000000000000}"/>
          </ac:picMkLst>
        </pc:picChg>
      </pc:sldChg>
      <pc:sldChg chg="modSp modNotesTx">
        <pc:chgData name="He Li" userId="d9c76fd2-938e-46d4-9025-cac18f4a4a12" providerId="ADAL" clId="{B86E7707-4010-44AE-916F-800516CC2A4B}" dt="2020-08-09T01:03:25.513" v="3781" actId="20577"/>
        <pc:sldMkLst>
          <pc:docMk/>
          <pc:sldMk cId="1712406394" sldId="353"/>
        </pc:sldMkLst>
        <pc:spChg chg="mod">
          <ac:chgData name="He Li" userId="d9c76fd2-938e-46d4-9025-cac18f4a4a12" providerId="ADAL" clId="{B86E7707-4010-44AE-916F-800516CC2A4B}" dt="2020-08-09T01:00:49.353" v="3644" actId="1076"/>
          <ac:spMkLst>
            <pc:docMk/>
            <pc:sldMk cId="1712406394" sldId="353"/>
            <ac:spMk id="18" creationId="{0D2BD7E5-FCF8-4F6D-9E13-3CA2DCF60A0F}"/>
          </ac:spMkLst>
        </pc:spChg>
        <pc:spChg chg="mod">
          <ac:chgData name="He Li" userId="d9c76fd2-938e-46d4-9025-cac18f4a4a12" providerId="ADAL" clId="{B86E7707-4010-44AE-916F-800516CC2A4B}" dt="2020-08-09T01:01:16.162" v="3652" actId="1076"/>
          <ac:spMkLst>
            <pc:docMk/>
            <pc:sldMk cId="1712406394" sldId="353"/>
            <ac:spMk id="19" creationId="{BF292820-BC64-4676-B5A3-AB365525F934}"/>
          </ac:spMkLst>
        </pc:spChg>
        <pc:picChg chg="mod">
          <ac:chgData name="He Li" userId="d9c76fd2-938e-46d4-9025-cac18f4a4a12" providerId="ADAL" clId="{B86E7707-4010-44AE-916F-800516CC2A4B}" dt="2020-08-09T01:01:11.421" v="3650" actId="1076"/>
          <ac:picMkLst>
            <pc:docMk/>
            <pc:sldMk cId="1712406394" sldId="353"/>
            <ac:picMk id="5" creationId="{00000000-0000-0000-0000-000000000000}"/>
          </ac:picMkLst>
        </pc:picChg>
        <pc:picChg chg="mod">
          <ac:chgData name="He Li" userId="d9c76fd2-938e-46d4-9025-cac18f4a4a12" providerId="ADAL" clId="{B86E7707-4010-44AE-916F-800516CC2A4B}" dt="2020-08-09T01:01:06.103" v="3649" actId="1076"/>
          <ac:picMkLst>
            <pc:docMk/>
            <pc:sldMk cId="1712406394" sldId="353"/>
            <ac:picMk id="6" creationId="{00000000-0000-0000-0000-000000000000}"/>
          </ac:picMkLst>
        </pc:picChg>
      </pc:sldChg>
      <pc:sldChg chg="addSp modSp modNotesTx">
        <pc:chgData name="He Li" userId="d9c76fd2-938e-46d4-9025-cac18f4a4a12" providerId="ADAL" clId="{B86E7707-4010-44AE-916F-800516CC2A4B}" dt="2020-08-09T01:06:09.893" v="3841" actId="20577"/>
        <pc:sldMkLst>
          <pc:docMk/>
          <pc:sldMk cId="619752425" sldId="355"/>
        </pc:sldMkLst>
        <pc:spChg chg="mod">
          <ac:chgData name="He Li" userId="d9c76fd2-938e-46d4-9025-cac18f4a4a12" providerId="ADAL" clId="{B86E7707-4010-44AE-916F-800516CC2A4B}" dt="2020-08-09T01:04:03.950" v="3790" actId="1076"/>
          <ac:spMkLst>
            <pc:docMk/>
            <pc:sldMk cId="619752425" sldId="355"/>
            <ac:spMk id="7" creationId="{84C70EF7-8B37-4CE1-B54E-894D2D91D765}"/>
          </ac:spMkLst>
        </pc:spChg>
        <pc:spChg chg="add mod">
          <ac:chgData name="He Li" userId="d9c76fd2-938e-46d4-9025-cac18f4a4a12" providerId="ADAL" clId="{B86E7707-4010-44AE-916F-800516CC2A4B}" dt="2020-08-09T01:03:59.617" v="3789" actId="1076"/>
          <ac:spMkLst>
            <pc:docMk/>
            <pc:sldMk cId="619752425" sldId="355"/>
            <ac:spMk id="8" creationId="{B04626FF-5850-4E3E-A9AC-BAD26AA54AEE}"/>
          </ac:spMkLst>
        </pc:spChg>
        <pc:picChg chg="mod">
          <ac:chgData name="He Li" userId="d9c76fd2-938e-46d4-9025-cac18f4a4a12" providerId="ADAL" clId="{B86E7707-4010-44AE-916F-800516CC2A4B}" dt="2020-08-09T01:03:44.929" v="3785"/>
          <ac:picMkLst>
            <pc:docMk/>
            <pc:sldMk cId="619752425" sldId="355"/>
            <ac:picMk id="5" creationId="{6C5FD436-6BAD-4B4F-B9CE-00084582A02F}"/>
          </ac:picMkLst>
        </pc:picChg>
        <pc:picChg chg="mod">
          <ac:chgData name="He Li" userId="d9c76fd2-938e-46d4-9025-cac18f4a4a12" providerId="ADAL" clId="{B86E7707-4010-44AE-916F-800516CC2A4B}" dt="2020-08-09T01:03:49.171" v="3787"/>
          <ac:picMkLst>
            <pc:docMk/>
            <pc:sldMk cId="619752425" sldId="355"/>
            <ac:picMk id="6" creationId="{515F89D0-1A52-4320-98E6-0B8204150790}"/>
          </ac:picMkLst>
        </pc:picChg>
      </pc:sldChg>
      <pc:sldChg chg="addSp delSp modSp modNotesTx">
        <pc:chgData name="He Li" userId="d9c76fd2-938e-46d4-9025-cac18f4a4a12" providerId="ADAL" clId="{B86E7707-4010-44AE-916F-800516CC2A4B}" dt="2020-08-09T01:08:51.909" v="4042" actId="20577"/>
        <pc:sldMkLst>
          <pc:docMk/>
          <pc:sldMk cId="1899263302" sldId="356"/>
        </pc:sldMkLst>
        <pc:spChg chg="mod">
          <ac:chgData name="He Li" userId="d9c76fd2-938e-46d4-9025-cac18f4a4a12" providerId="ADAL" clId="{B86E7707-4010-44AE-916F-800516CC2A4B}" dt="2020-08-09T01:06:35.116" v="3846" actId="1076"/>
          <ac:spMkLst>
            <pc:docMk/>
            <pc:sldMk cId="1899263302" sldId="356"/>
            <ac:spMk id="7" creationId="{6D055B82-5784-4FAE-9801-40B1F5BCD173}"/>
          </ac:spMkLst>
        </pc:spChg>
        <pc:spChg chg="add del mod">
          <ac:chgData name="He Li" userId="d9c76fd2-938e-46d4-9025-cac18f4a4a12" providerId="ADAL" clId="{B86E7707-4010-44AE-916F-800516CC2A4B}" dt="2020-08-09T01:06:42.666" v="3850"/>
          <ac:spMkLst>
            <pc:docMk/>
            <pc:sldMk cId="1899263302" sldId="356"/>
            <ac:spMk id="8" creationId="{3D8DDA3E-F7F8-43D7-BBBC-6D04A6092E07}"/>
          </ac:spMkLst>
        </pc:spChg>
        <pc:spChg chg="add mod">
          <ac:chgData name="He Li" userId="d9c76fd2-938e-46d4-9025-cac18f4a4a12" providerId="ADAL" clId="{B86E7707-4010-44AE-916F-800516CC2A4B}" dt="2020-08-09T01:06:45.577" v="3852" actId="1076"/>
          <ac:spMkLst>
            <pc:docMk/>
            <pc:sldMk cId="1899263302" sldId="356"/>
            <ac:spMk id="9" creationId="{63780633-1569-428F-B741-7661983F4F61}"/>
          </ac:spMkLst>
        </pc:spChg>
        <pc:picChg chg="mod">
          <ac:chgData name="He Li" userId="d9c76fd2-938e-46d4-9025-cac18f4a4a12" providerId="ADAL" clId="{B86E7707-4010-44AE-916F-800516CC2A4B}" dt="2020-08-09T01:06:56.488" v="3855"/>
          <ac:picMkLst>
            <pc:docMk/>
            <pc:sldMk cId="1899263302" sldId="356"/>
            <ac:picMk id="4" creationId="{E7691091-A1D5-4144-A99E-1178A6D1F5FD}"/>
          </ac:picMkLst>
        </pc:picChg>
        <pc:picChg chg="mod">
          <ac:chgData name="He Li" userId="d9c76fd2-938e-46d4-9025-cac18f4a4a12" providerId="ADAL" clId="{B86E7707-4010-44AE-916F-800516CC2A4B}" dt="2020-08-09T01:07:00.102" v="3857"/>
          <ac:picMkLst>
            <pc:docMk/>
            <pc:sldMk cId="1899263302" sldId="356"/>
            <ac:picMk id="6" creationId="{3D58DD6F-4004-43B0-882B-3D37CBF35D33}"/>
          </ac:picMkLst>
        </pc:picChg>
      </pc:sldChg>
      <pc:sldChg chg="modSp">
        <pc:chgData name="He Li" userId="d9c76fd2-938e-46d4-9025-cac18f4a4a12" providerId="ADAL" clId="{B86E7707-4010-44AE-916F-800516CC2A4B}" dt="2020-08-09T01:10:01.883" v="4049"/>
        <pc:sldMkLst>
          <pc:docMk/>
          <pc:sldMk cId="2520341515" sldId="360"/>
        </pc:sldMkLst>
        <pc:spChg chg="mod">
          <ac:chgData name="He Li" userId="d9c76fd2-938e-46d4-9025-cac18f4a4a12" providerId="ADAL" clId="{B86E7707-4010-44AE-916F-800516CC2A4B}" dt="2020-08-09T01:09:43.222" v="4044" actId="1076"/>
          <ac:spMkLst>
            <pc:docMk/>
            <pc:sldMk cId="2520341515" sldId="360"/>
            <ac:spMk id="10" creationId="{10298B64-5BB9-4A40-910C-9874C81FD230}"/>
          </ac:spMkLst>
        </pc:spChg>
        <pc:picChg chg="mod">
          <ac:chgData name="He Li" userId="d9c76fd2-938e-46d4-9025-cac18f4a4a12" providerId="ADAL" clId="{B86E7707-4010-44AE-916F-800516CC2A4B}" dt="2020-08-09T01:09:58.545" v="4047"/>
          <ac:picMkLst>
            <pc:docMk/>
            <pc:sldMk cId="2520341515" sldId="360"/>
            <ac:picMk id="5" creationId="{00000000-0000-0000-0000-000000000000}"/>
          </ac:picMkLst>
        </pc:picChg>
        <pc:picChg chg="mod">
          <ac:chgData name="He Li" userId="d9c76fd2-938e-46d4-9025-cac18f4a4a12" providerId="ADAL" clId="{B86E7707-4010-44AE-916F-800516CC2A4B}" dt="2020-08-09T01:10:01.883" v="4049"/>
          <ac:picMkLst>
            <pc:docMk/>
            <pc:sldMk cId="2520341515" sldId="360"/>
            <ac:picMk id="6" creationId="{00000000-0000-0000-0000-000000000000}"/>
          </ac:picMkLst>
        </pc:picChg>
      </pc:sldChg>
      <pc:sldChg chg="modSp modNotesTx">
        <pc:chgData name="He Li" userId="d9c76fd2-938e-46d4-9025-cac18f4a4a12" providerId="ADAL" clId="{B86E7707-4010-44AE-916F-800516CC2A4B}" dt="2020-08-09T01:13:54.237" v="4285" actId="20577"/>
        <pc:sldMkLst>
          <pc:docMk/>
          <pc:sldMk cId="515398347" sldId="361"/>
        </pc:sldMkLst>
        <pc:spChg chg="mod">
          <ac:chgData name="He Li" userId="d9c76fd2-938e-46d4-9025-cac18f4a4a12" providerId="ADAL" clId="{B86E7707-4010-44AE-916F-800516CC2A4B}" dt="2020-08-09T01:11:17.853" v="4050" actId="1076"/>
          <ac:spMkLst>
            <pc:docMk/>
            <pc:sldMk cId="515398347" sldId="361"/>
            <ac:spMk id="13" creationId="{1392239A-1B79-40F4-89F6-97F78AEA8BD6}"/>
          </ac:spMkLst>
        </pc:spChg>
        <pc:picChg chg="mod">
          <ac:chgData name="He Li" userId="d9c76fd2-938e-46d4-9025-cac18f4a4a12" providerId="ADAL" clId="{B86E7707-4010-44AE-916F-800516CC2A4B}" dt="2020-08-09T01:11:30.803" v="4056"/>
          <ac:picMkLst>
            <pc:docMk/>
            <pc:sldMk cId="515398347" sldId="361"/>
            <ac:picMk id="5" creationId="{00000000-0000-0000-0000-000000000000}"/>
          </ac:picMkLst>
        </pc:picChg>
        <pc:picChg chg="mod">
          <ac:chgData name="He Li" userId="d9c76fd2-938e-46d4-9025-cac18f4a4a12" providerId="ADAL" clId="{B86E7707-4010-44AE-916F-800516CC2A4B}" dt="2020-08-09T01:11:35.012" v="4058"/>
          <ac:picMkLst>
            <pc:docMk/>
            <pc:sldMk cId="515398347" sldId="361"/>
            <ac:picMk id="6" creationId="{00000000-0000-0000-0000-000000000000}"/>
          </ac:picMkLst>
        </pc:picChg>
      </pc:sldChg>
      <pc:sldChg chg="modSp modNotesTx">
        <pc:chgData name="He Li" userId="d9c76fd2-938e-46d4-9025-cac18f4a4a12" providerId="ADAL" clId="{B86E7707-4010-44AE-916F-800516CC2A4B}" dt="2020-08-09T01:19:29.139" v="4407" actId="20577"/>
        <pc:sldMkLst>
          <pc:docMk/>
          <pc:sldMk cId="3831344480" sldId="363"/>
        </pc:sldMkLst>
        <pc:spChg chg="mod">
          <ac:chgData name="He Li" userId="d9c76fd2-938e-46d4-9025-cac18f4a4a12" providerId="ADAL" clId="{B86E7707-4010-44AE-916F-800516CC2A4B}" dt="2020-08-09T01:14:18.773" v="4287" actId="1076"/>
          <ac:spMkLst>
            <pc:docMk/>
            <pc:sldMk cId="3831344480" sldId="363"/>
            <ac:spMk id="9" creationId="{8DC73F7D-2BD8-428A-90D1-0836805E7ECF}"/>
          </ac:spMkLst>
        </pc:spChg>
        <pc:picChg chg="mod">
          <ac:chgData name="He Li" userId="d9c76fd2-938e-46d4-9025-cac18f4a4a12" providerId="ADAL" clId="{B86E7707-4010-44AE-916F-800516CC2A4B}" dt="2020-08-09T01:14:25.430" v="4289"/>
          <ac:picMkLst>
            <pc:docMk/>
            <pc:sldMk cId="3831344480" sldId="363"/>
            <ac:picMk id="4" creationId="{00000000-0000-0000-0000-000000000000}"/>
          </ac:picMkLst>
        </pc:picChg>
        <pc:picChg chg="mod">
          <ac:chgData name="He Li" userId="d9c76fd2-938e-46d4-9025-cac18f4a4a12" providerId="ADAL" clId="{B86E7707-4010-44AE-916F-800516CC2A4B}" dt="2020-08-09T01:14:30.043" v="4291"/>
          <ac:picMkLst>
            <pc:docMk/>
            <pc:sldMk cId="3831344480" sldId="363"/>
            <ac:picMk id="6" creationId="{E831F6EF-F94B-40F0-B7ED-BEA755FB1FF2}"/>
          </ac:picMkLst>
        </pc:picChg>
      </pc:sldChg>
      <pc:sldChg chg="modSp modNotesTx">
        <pc:chgData name="He Li" userId="d9c76fd2-938e-46d4-9025-cac18f4a4a12" providerId="ADAL" clId="{B86E7707-4010-44AE-916F-800516CC2A4B}" dt="2020-08-09T01:21:41.099" v="4425" actId="20577"/>
        <pc:sldMkLst>
          <pc:docMk/>
          <pc:sldMk cId="141773491" sldId="366"/>
        </pc:sldMkLst>
        <pc:picChg chg="mod">
          <ac:chgData name="He Li" userId="d9c76fd2-938e-46d4-9025-cac18f4a4a12" providerId="ADAL" clId="{B86E7707-4010-44AE-916F-800516CC2A4B}" dt="2020-08-09T01:19:44.592" v="4409"/>
          <ac:picMkLst>
            <pc:docMk/>
            <pc:sldMk cId="141773491" sldId="366"/>
            <ac:picMk id="4" creationId="{00000000-0000-0000-0000-000000000000}"/>
          </ac:picMkLst>
        </pc:picChg>
        <pc:picChg chg="mod">
          <ac:chgData name="He Li" userId="d9c76fd2-938e-46d4-9025-cac18f4a4a12" providerId="ADAL" clId="{B86E7707-4010-44AE-916F-800516CC2A4B}" dt="2020-08-09T01:19:49.189" v="4411"/>
          <ac:picMkLst>
            <pc:docMk/>
            <pc:sldMk cId="141773491" sldId="366"/>
            <ac:picMk id="5" creationId="{6A1B3122-54CE-402B-9444-EF2DF9861005}"/>
          </ac:picMkLst>
        </pc:picChg>
      </pc:sldChg>
      <pc:sldChg chg="addSp delSp modSp modNotesTx">
        <pc:chgData name="He Li" userId="d9c76fd2-938e-46d4-9025-cac18f4a4a12" providerId="ADAL" clId="{B86E7707-4010-44AE-916F-800516CC2A4B}" dt="2020-08-09T04:39:19.646" v="5163"/>
        <pc:sldMkLst>
          <pc:docMk/>
          <pc:sldMk cId="3372375838" sldId="368"/>
        </pc:sldMkLst>
        <pc:spChg chg="mod">
          <ac:chgData name="He Li" userId="d9c76fd2-938e-46d4-9025-cac18f4a4a12" providerId="ADAL" clId="{B86E7707-4010-44AE-916F-800516CC2A4B}" dt="2020-08-09T04:18:21.579" v="4476" actId="404"/>
          <ac:spMkLst>
            <pc:docMk/>
            <pc:sldMk cId="3372375838" sldId="368"/>
            <ac:spMk id="2" creationId="{00000000-0000-0000-0000-000000000000}"/>
          </ac:spMkLst>
        </pc:spChg>
        <pc:spChg chg="del mod">
          <ac:chgData name="He Li" userId="d9c76fd2-938e-46d4-9025-cac18f4a4a12" providerId="ADAL" clId="{B86E7707-4010-44AE-916F-800516CC2A4B}" dt="2020-08-09T04:35:34.184" v="5053" actId="478"/>
          <ac:spMkLst>
            <pc:docMk/>
            <pc:sldMk cId="3372375838" sldId="368"/>
            <ac:spMk id="3" creationId="{00000000-0000-0000-0000-000000000000}"/>
          </ac:spMkLst>
        </pc:spChg>
        <pc:spChg chg="add del mod">
          <ac:chgData name="He Li" userId="d9c76fd2-938e-46d4-9025-cac18f4a4a12" providerId="ADAL" clId="{B86E7707-4010-44AE-916F-800516CC2A4B}" dt="2020-08-09T04:25:30.972" v="4660" actId="478"/>
          <ac:spMkLst>
            <pc:docMk/>
            <pc:sldMk cId="3372375838" sldId="368"/>
            <ac:spMk id="5" creationId="{53E0562C-2A5B-42C5-89AD-0D86B828CE58}"/>
          </ac:spMkLst>
        </pc:spChg>
        <pc:spChg chg="add del mod">
          <ac:chgData name="He Li" userId="d9c76fd2-938e-46d4-9025-cac18f4a4a12" providerId="ADAL" clId="{B86E7707-4010-44AE-916F-800516CC2A4B}" dt="2020-08-09T04:26:22.107" v="4663" actId="478"/>
          <ac:spMkLst>
            <pc:docMk/>
            <pc:sldMk cId="3372375838" sldId="368"/>
            <ac:spMk id="6" creationId="{BAC4EC01-DEAD-42E2-BE42-0DDB7806992A}"/>
          </ac:spMkLst>
        </pc:spChg>
        <pc:spChg chg="add mod">
          <ac:chgData name="He Li" userId="d9c76fd2-938e-46d4-9025-cac18f4a4a12" providerId="ADAL" clId="{B86E7707-4010-44AE-916F-800516CC2A4B}" dt="2020-08-09T04:38:50.622" v="5147" actId="1037"/>
          <ac:spMkLst>
            <pc:docMk/>
            <pc:sldMk cId="3372375838" sldId="368"/>
            <ac:spMk id="7" creationId="{C4CD2714-7ED9-4874-B591-F630AE45DD19}"/>
          </ac:spMkLst>
        </pc:spChg>
        <pc:spChg chg="add mod">
          <ac:chgData name="He Li" userId="d9c76fd2-938e-46d4-9025-cac18f4a4a12" providerId="ADAL" clId="{B86E7707-4010-44AE-916F-800516CC2A4B}" dt="2020-08-09T04:38:50.622" v="5147" actId="1037"/>
          <ac:spMkLst>
            <pc:docMk/>
            <pc:sldMk cId="3372375838" sldId="368"/>
            <ac:spMk id="8" creationId="{E873CDB0-0DD3-465A-8801-F3F804AF744B}"/>
          </ac:spMkLst>
        </pc:spChg>
        <pc:spChg chg="add mod">
          <ac:chgData name="He Li" userId="d9c76fd2-938e-46d4-9025-cac18f4a4a12" providerId="ADAL" clId="{B86E7707-4010-44AE-916F-800516CC2A4B}" dt="2020-08-09T04:38:50.622" v="5147" actId="1037"/>
          <ac:spMkLst>
            <pc:docMk/>
            <pc:sldMk cId="3372375838" sldId="368"/>
            <ac:spMk id="9" creationId="{302BD9E3-4BF2-438B-B816-695C57902398}"/>
          </ac:spMkLst>
        </pc:spChg>
        <pc:spChg chg="add del mod">
          <ac:chgData name="He Li" userId="d9c76fd2-938e-46d4-9025-cac18f4a4a12" providerId="ADAL" clId="{B86E7707-4010-44AE-916F-800516CC2A4B}" dt="2020-08-09T04:35:37.215" v="5054" actId="478"/>
          <ac:spMkLst>
            <pc:docMk/>
            <pc:sldMk cId="3372375838" sldId="368"/>
            <ac:spMk id="11" creationId="{9EC7CB79-03D1-4A92-BA3B-59B3896DABFF}"/>
          </ac:spMkLst>
        </pc:spChg>
        <pc:spChg chg="add mod">
          <ac:chgData name="He Li" userId="d9c76fd2-938e-46d4-9025-cac18f4a4a12" providerId="ADAL" clId="{B86E7707-4010-44AE-916F-800516CC2A4B}" dt="2020-08-09T04:39:07.060" v="5161" actId="1076"/>
          <ac:spMkLst>
            <pc:docMk/>
            <pc:sldMk cId="3372375838" sldId="368"/>
            <ac:spMk id="12" creationId="{2C08CA76-7AFF-4771-8F2C-53A6BB594DC6}"/>
          </ac:spMkLst>
        </pc:spChg>
        <pc:graphicFrameChg chg="add mod">
          <ac:chgData name="He Li" userId="d9c76fd2-938e-46d4-9025-cac18f4a4a12" providerId="ADAL" clId="{B86E7707-4010-44AE-916F-800516CC2A4B}" dt="2020-08-09T04:39:19.646" v="5163"/>
          <ac:graphicFrameMkLst>
            <pc:docMk/>
            <pc:sldMk cId="3372375838" sldId="368"/>
            <ac:graphicFrameMk id="4" creationId="{6CD6728C-E60F-4896-B81F-EC6410254C10}"/>
          </ac:graphicFrameMkLst>
        </pc:graphicFrameChg>
      </pc:sldChg>
      <pc:sldChg chg="modSp modNotesTx">
        <pc:chgData name="He Li" userId="d9c76fd2-938e-46d4-9025-cac18f4a4a12" providerId="ADAL" clId="{B86E7707-4010-44AE-916F-800516CC2A4B}" dt="2020-08-09T04:40:20.814" v="5187" actId="20577"/>
        <pc:sldMkLst>
          <pc:docMk/>
          <pc:sldMk cId="406159592" sldId="369"/>
        </pc:sldMkLst>
        <pc:spChg chg="mod">
          <ac:chgData name="He Li" userId="d9c76fd2-938e-46d4-9025-cac18f4a4a12" providerId="ADAL" clId="{B86E7707-4010-44AE-916F-800516CC2A4B}" dt="2020-08-09T04:02:52.353" v="4456" actId="1036"/>
          <ac:spMkLst>
            <pc:docMk/>
            <pc:sldMk cId="406159592" sldId="369"/>
            <ac:spMk id="2" creationId="{A9178657-CF54-4395-B69C-9A90D36A625B}"/>
          </ac:spMkLst>
        </pc:spChg>
        <pc:picChg chg="mod">
          <ac:chgData name="He Li" userId="d9c76fd2-938e-46d4-9025-cac18f4a4a12" providerId="ADAL" clId="{B86E7707-4010-44AE-916F-800516CC2A4B}" dt="2020-08-09T04:02:58.756" v="4458" actId="1076"/>
          <ac:picMkLst>
            <pc:docMk/>
            <pc:sldMk cId="406159592" sldId="369"/>
            <ac:picMk id="4" creationId="{4FF133A5-3F52-4DB9-8A12-099A4AE6BFC5}"/>
          </ac:picMkLst>
        </pc:picChg>
      </pc:sldChg>
      <pc:sldChg chg="addSp delSp modSp modNotesTx">
        <pc:chgData name="He Li" userId="d9c76fd2-938e-46d4-9025-cac18f4a4a12" providerId="ADAL" clId="{B86E7707-4010-44AE-916F-800516CC2A4B}" dt="2020-08-09T04:59:25.840" v="5884" actId="1035"/>
        <pc:sldMkLst>
          <pc:docMk/>
          <pc:sldMk cId="1811892920" sldId="373"/>
        </pc:sldMkLst>
        <pc:spChg chg="mod">
          <ac:chgData name="He Li" userId="d9c76fd2-938e-46d4-9025-cac18f4a4a12" providerId="ADAL" clId="{B86E7707-4010-44AE-916F-800516CC2A4B}" dt="2020-08-09T04:48:51.499" v="5320" actId="1035"/>
          <ac:spMkLst>
            <pc:docMk/>
            <pc:sldMk cId="1811892920" sldId="373"/>
            <ac:spMk id="2" creationId="{00000000-0000-0000-0000-000000000000}"/>
          </ac:spMkLst>
        </pc:spChg>
        <pc:spChg chg="del mod">
          <ac:chgData name="He Li" userId="d9c76fd2-938e-46d4-9025-cac18f4a4a12" providerId="ADAL" clId="{B86E7707-4010-44AE-916F-800516CC2A4B}" dt="2020-08-09T04:48:54.307" v="5321" actId="478"/>
          <ac:spMkLst>
            <pc:docMk/>
            <pc:sldMk cId="1811892920" sldId="373"/>
            <ac:spMk id="3" creationId="{00000000-0000-0000-0000-000000000000}"/>
          </ac:spMkLst>
        </pc:spChg>
        <pc:spChg chg="add mod">
          <ac:chgData name="He Li" userId="d9c76fd2-938e-46d4-9025-cac18f4a4a12" providerId="ADAL" clId="{B86E7707-4010-44AE-916F-800516CC2A4B}" dt="2020-08-09T04:59:25.840" v="5884" actId="1035"/>
          <ac:spMkLst>
            <pc:docMk/>
            <pc:sldMk cId="1811892920" sldId="373"/>
            <ac:spMk id="6" creationId="{8082E1E7-47B8-4D30-87B4-5A4C0E8E4C17}"/>
          </ac:spMkLst>
        </pc:spChg>
        <pc:spChg chg="add del mod">
          <ac:chgData name="He Li" userId="d9c76fd2-938e-46d4-9025-cac18f4a4a12" providerId="ADAL" clId="{B86E7707-4010-44AE-916F-800516CC2A4B}" dt="2020-08-09T04:48:56.174" v="5322" actId="478"/>
          <ac:spMkLst>
            <pc:docMk/>
            <pc:sldMk cId="1811892920" sldId="373"/>
            <ac:spMk id="8" creationId="{23B8B6AC-0E81-401C-8196-6DD05114F442}"/>
          </ac:spMkLst>
        </pc:spChg>
        <pc:spChg chg="add mod">
          <ac:chgData name="He Li" userId="d9c76fd2-938e-46d4-9025-cac18f4a4a12" providerId="ADAL" clId="{B86E7707-4010-44AE-916F-800516CC2A4B}" dt="2020-08-09T04:50:07.593" v="5335" actId="1076"/>
          <ac:spMkLst>
            <pc:docMk/>
            <pc:sldMk cId="1811892920" sldId="373"/>
            <ac:spMk id="10" creationId="{BF5B2965-CBB1-4C54-9191-7B97C84F6A24}"/>
          </ac:spMkLst>
        </pc:spChg>
        <pc:spChg chg="add mod">
          <ac:chgData name="He Li" userId="d9c76fd2-938e-46d4-9025-cac18f4a4a12" providerId="ADAL" clId="{B86E7707-4010-44AE-916F-800516CC2A4B}" dt="2020-08-09T04:50:32.897" v="5342" actId="1076"/>
          <ac:spMkLst>
            <pc:docMk/>
            <pc:sldMk cId="1811892920" sldId="373"/>
            <ac:spMk id="11" creationId="{CE0CF260-0982-4E00-B46E-62F9519CA0DD}"/>
          </ac:spMkLst>
        </pc:spChg>
        <pc:picChg chg="add del">
          <ac:chgData name="He Li" userId="d9c76fd2-938e-46d4-9025-cac18f4a4a12" providerId="ADAL" clId="{B86E7707-4010-44AE-916F-800516CC2A4B}" dt="2020-08-09T04:47:03.469" v="5245"/>
          <ac:picMkLst>
            <pc:docMk/>
            <pc:sldMk cId="1811892920" sldId="373"/>
            <ac:picMk id="4" creationId="{EAA55615-81D7-43E8-8A4B-CA0766181EB0}"/>
          </ac:picMkLst>
        </pc:picChg>
        <pc:picChg chg="add del">
          <ac:chgData name="He Li" userId="d9c76fd2-938e-46d4-9025-cac18f4a4a12" providerId="ADAL" clId="{B86E7707-4010-44AE-916F-800516CC2A4B}" dt="2020-08-09T04:47:07.548" v="5249"/>
          <ac:picMkLst>
            <pc:docMk/>
            <pc:sldMk cId="1811892920" sldId="373"/>
            <ac:picMk id="5" creationId="{D9003212-0BA0-4732-A01E-C4D1B0A29D8C}"/>
          </ac:picMkLst>
        </pc:picChg>
        <pc:picChg chg="add mod modCrop">
          <ac:chgData name="He Li" userId="d9c76fd2-938e-46d4-9025-cac18f4a4a12" providerId="ADAL" clId="{B86E7707-4010-44AE-916F-800516CC2A4B}" dt="2020-08-09T04:50:12.051" v="5337" actId="1035"/>
          <ac:picMkLst>
            <pc:docMk/>
            <pc:sldMk cId="1811892920" sldId="373"/>
            <ac:picMk id="9" creationId="{E0E6D4DD-1FC6-4E2F-92AD-77DB5BF4053A}"/>
          </ac:picMkLst>
        </pc:picChg>
      </pc:sldChg>
      <pc:sldChg chg="del">
        <pc:chgData name="He Li" userId="d9c76fd2-938e-46d4-9025-cac18f4a4a12" providerId="ADAL" clId="{B86E7707-4010-44AE-916F-800516CC2A4B}" dt="2020-08-09T04:59:53.300" v="5885" actId="2696"/>
        <pc:sldMkLst>
          <pc:docMk/>
          <pc:sldMk cId="1216071331" sldId="374"/>
        </pc:sldMkLst>
      </pc:sldChg>
      <pc:sldChg chg="addSp delSp modSp modNotesTx">
        <pc:chgData name="He Li" userId="d9c76fd2-938e-46d4-9025-cac18f4a4a12" providerId="ADAL" clId="{B86E7707-4010-44AE-916F-800516CC2A4B}" dt="2020-08-09T05:07:58.070" v="6019" actId="20577"/>
        <pc:sldMkLst>
          <pc:docMk/>
          <pc:sldMk cId="47891605" sldId="375"/>
        </pc:sldMkLst>
        <pc:spChg chg="mod">
          <ac:chgData name="He Li" userId="d9c76fd2-938e-46d4-9025-cac18f4a4a12" providerId="ADAL" clId="{B86E7707-4010-44AE-916F-800516CC2A4B}" dt="2020-08-09T05:07:58.070" v="6019" actId="20577"/>
          <ac:spMkLst>
            <pc:docMk/>
            <pc:sldMk cId="47891605" sldId="375"/>
            <ac:spMk id="2" creationId="{00000000-0000-0000-0000-000000000000}"/>
          </ac:spMkLst>
        </pc:spChg>
        <pc:spChg chg="del mod">
          <ac:chgData name="He Li" userId="d9c76fd2-938e-46d4-9025-cac18f4a4a12" providerId="ADAL" clId="{B86E7707-4010-44AE-916F-800516CC2A4B}" dt="2020-08-09T05:04:22.967" v="5960" actId="478"/>
          <ac:spMkLst>
            <pc:docMk/>
            <pc:sldMk cId="47891605" sldId="375"/>
            <ac:spMk id="3" creationId="{00000000-0000-0000-0000-000000000000}"/>
          </ac:spMkLst>
        </pc:spChg>
        <pc:spChg chg="add del mod">
          <ac:chgData name="He Li" userId="d9c76fd2-938e-46d4-9025-cac18f4a4a12" providerId="ADAL" clId="{B86E7707-4010-44AE-916F-800516CC2A4B}" dt="2020-08-09T05:04:24.693" v="5961" actId="478"/>
          <ac:spMkLst>
            <pc:docMk/>
            <pc:sldMk cId="47891605" sldId="375"/>
            <ac:spMk id="6" creationId="{4BE813E2-71F9-439D-AC8A-04E09FFE42F4}"/>
          </ac:spMkLst>
        </pc:spChg>
        <pc:spChg chg="mod">
          <ac:chgData name="He Li" userId="d9c76fd2-938e-46d4-9025-cac18f4a4a12" providerId="ADAL" clId="{B86E7707-4010-44AE-916F-800516CC2A4B}" dt="2020-08-09T05:07:28.483" v="6010" actId="1035"/>
          <ac:spMkLst>
            <pc:docMk/>
            <pc:sldMk cId="47891605" sldId="375"/>
            <ac:spMk id="8" creationId="{E2877908-53D1-44C6-BBE3-4075D0F51415}"/>
          </ac:spMkLst>
        </pc:spChg>
        <pc:spChg chg="mod">
          <ac:chgData name="He Li" userId="d9c76fd2-938e-46d4-9025-cac18f4a4a12" providerId="ADAL" clId="{B86E7707-4010-44AE-916F-800516CC2A4B}" dt="2020-08-09T05:05:16.554" v="5977" actId="1036"/>
          <ac:spMkLst>
            <pc:docMk/>
            <pc:sldMk cId="47891605" sldId="375"/>
            <ac:spMk id="9" creationId="{5ED5304A-6B35-448D-B7D6-FBA8D609B992}"/>
          </ac:spMkLst>
        </pc:spChg>
        <pc:spChg chg="mod">
          <ac:chgData name="He Li" userId="d9c76fd2-938e-46d4-9025-cac18f4a4a12" providerId="ADAL" clId="{B86E7707-4010-44AE-916F-800516CC2A4B}" dt="2020-08-09T05:07:48.797" v="6017" actId="1076"/>
          <ac:spMkLst>
            <pc:docMk/>
            <pc:sldMk cId="47891605" sldId="375"/>
            <ac:spMk id="14" creationId="{25A0A0FA-9DD4-4084-A1B0-50226D436DAF}"/>
          </ac:spMkLst>
        </pc:spChg>
        <pc:picChg chg="mod">
          <ac:chgData name="He Li" userId="d9c76fd2-938e-46d4-9025-cac18f4a4a12" providerId="ADAL" clId="{B86E7707-4010-44AE-916F-800516CC2A4B}" dt="2020-08-09T05:07:28.483" v="6010" actId="1035"/>
          <ac:picMkLst>
            <pc:docMk/>
            <pc:sldMk cId="47891605" sldId="375"/>
            <ac:picMk id="5" creationId="{A4CE8192-F927-4490-ACD9-CB70FB068B65}"/>
          </ac:picMkLst>
        </pc:picChg>
        <pc:picChg chg="mod">
          <ac:chgData name="He Li" userId="d9c76fd2-938e-46d4-9025-cac18f4a4a12" providerId="ADAL" clId="{B86E7707-4010-44AE-916F-800516CC2A4B}" dt="2020-08-09T05:05:16.554" v="5977" actId="1036"/>
          <ac:picMkLst>
            <pc:docMk/>
            <pc:sldMk cId="47891605" sldId="375"/>
            <ac:picMk id="7" creationId="{DB9FCE94-FA3C-4A0C-BD97-EB95CAC28E0E}"/>
          </ac:picMkLst>
        </pc:picChg>
        <pc:cxnChg chg="mod">
          <ac:chgData name="He Li" userId="d9c76fd2-938e-46d4-9025-cac18f4a4a12" providerId="ADAL" clId="{B86E7707-4010-44AE-916F-800516CC2A4B}" dt="2020-08-09T05:07:32.793" v="6011" actId="14100"/>
          <ac:cxnSpMkLst>
            <pc:docMk/>
            <pc:sldMk cId="47891605" sldId="375"/>
            <ac:cxnSpMk id="11" creationId="{C07C5E17-1361-4738-A4D8-604CFF3EFA36}"/>
          </ac:cxnSpMkLst>
        </pc:cxnChg>
      </pc:sldChg>
      <pc:sldChg chg="addSp delSp modSp">
        <pc:chgData name="He Li" userId="d9c76fd2-938e-46d4-9025-cac18f4a4a12" providerId="ADAL" clId="{B86E7707-4010-44AE-916F-800516CC2A4B}" dt="2020-08-09T05:09:16.085" v="6056" actId="20577"/>
        <pc:sldMkLst>
          <pc:docMk/>
          <pc:sldMk cId="1405174028" sldId="376"/>
        </pc:sldMkLst>
        <pc:spChg chg="del">
          <ac:chgData name="He Li" userId="d9c76fd2-938e-46d4-9025-cac18f4a4a12" providerId="ADAL" clId="{B86E7707-4010-44AE-916F-800516CC2A4B}" dt="2020-08-09T05:08:06.779" v="6020" actId="478"/>
          <ac:spMkLst>
            <pc:docMk/>
            <pc:sldMk cId="1405174028" sldId="376"/>
            <ac:spMk id="2" creationId="{00000000-0000-0000-0000-000000000000}"/>
          </ac:spMkLst>
        </pc:spChg>
        <pc:spChg chg="mod">
          <ac:chgData name="He Li" userId="d9c76fd2-938e-46d4-9025-cac18f4a4a12" providerId="ADAL" clId="{B86E7707-4010-44AE-916F-800516CC2A4B}" dt="2020-08-09T05:08:40.243" v="6045" actId="14100"/>
          <ac:spMkLst>
            <pc:docMk/>
            <pc:sldMk cId="1405174028" sldId="376"/>
            <ac:spMk id="3" creationId="{00000000-0000-0000-0000-000000000000}"/>
          </ac:spMkLst>
        </pc:spChg>
        <pc:spChg chg="add del mod">
          <ac:chgData name="He Li" userId="d9c76fd2-938e-46d4-9025-cac18f4a4a12" providerId="ADAL" clId="{B86E7707-4010-44AE-916F-800516CC2A4B}" dt="2020-08-09T05:08:10.462" v="6025" actId="478"/>
          <ac:spMkLst>
            <pc:docMk/>
            <pc:sldMk cId="1405174028" sldId="376"/>
            <ac:spMk id="6" creationId="{9674649B-938A-4018-A490-726F9210FD9A}"/>
          </ac:spMkLst>
        </pc:spChg>
        <pc:spChg chg="add del mod">
          <ac:chgData name="He Li" userId="d9c76fd2-938e-46d4-9025-cac18f4a4a12" providerId="ADAL" clId="{B86E7707-4010-44AE-916F-800516CC2A4B}" dt="2020-08-09T05:08:08.131" v="6024"/>
          <ac:spMkLst>
            <pc:docMk/>
            <pc:sldMk cId="1405174028" sldId="376"/>
            <ac:spMk id="8" creationId="{C6CB5F39-5347-4B2B-A310-67D3366AFFC5}"/>
          </ac:spMkLst>
        </pc:spChg>
        <pc:spChg chg="add mod">
          <ac:chgData name="He Li" userId="d9c76fd2-938e-46d4-9025-cac18f4a4a12" providerId="ADAL" clId="{B86E7707-4010-44AE-916F-800516CC2A4B}" dt="2020-08-09T05:09:16.085" v="6056" actId="20577"/>
          <ac:spMkLst>
            <pc:docMk/>
            <pc:sldMk cId="1405174028" sldId="376"/>
            <ac:spMk id="9" creationId="{FA148452-6DD9-4E6E-AFBD-B84DCA4E036A}"/>
          </ac:spMkLst>
        </pc:spChg>
        <pc:picChg chg="mod">
          <ac:chgData name="He Li" userId="d9c76fd2-938e-46d4-9025-cac18f4a4a12" providerId="ADAL" clId="{B86E7707-4010-44AE-916F-800516CC2A4B}" dt="2020-08-09T05:08:44.890" v="6048" actId="1076"/>
          <ac:picMkLst>
            <pc:docMk/>
            <pc:sldMk cId="1405174028" sldId="376"/>
            <ac:picMk id="4" creationId="{AF2DA6AA-147A-4A64-A3A8-65BC00F8B8B3}"/>
          </ac:picMkLst>
        </pc:picChg>
        <pc:picChg chg="mod">
          <ac:chgData name="He Li" userId="d9c76fd2-938e-46d4-9025-cac18f4a4a12" providerId="ADAL" clId="{B86E7707-4010-44AE-916F-800516CC2A4B}" dt="2020-08-09T05:08:43.546" v="6047" actId="1076"/>
          <ac:picMkLst>
            <pc:docMk/>
            <pc:sldMk cId="1405174028" sldId="376"/>
            <ac:picMk id="10" creationId="{1D61B048-5CE3-4B2D-996E-4062CE7120E7}"/>
          </ac:picMkLst>
        </pc:picChg>
      </pc:sldChg>
      <pc:sldChg chg="modSp">
        <pc:chgData name="He Li" userId="d9c76fd2-938e-46d4-9025-cac18f4a4a12" providerId="ADAL" clId="{B86E7707-4010-44AE-916F-800516CC2A4B}" dt="2020-08-09T01:24:15.464" v="4444" actId="20577"/>
        <pc:sldMkLst>
          <pc:docMk/>
          <pc:sldMk cId="2053136653" sldId="377"/>
        </pc:sldMkLst>
        <pc:spChg chg="mod">
          <ac:chgData name="He Li" userId="d9c76fd2-938e-46d4-9025-cac18f4a4a12" providerId="ADAL" clId="{B86E7707-4010-44AE-916F-800516CC2A4B}" dt="2020-08-09T01:24:15.464" v="4444" actId="20577"/>
          <ac:spMkLst>
            <pc:docMk/>
            <pc:sldMk cId="2053136653" sldId="377"/>
            <ac:spMk id="3" creationId="{0BB18988-C181-4C0D-8577-31BAB64D4E06}"/>
          </ac:spMkLst>
        </pc:spChg>
      </pc:sldChg>
      <pc:sldChg chg="modSp">
        <pc:chgData name="He Li" userId="d9c76fd2-938e-46d4-9025-cac18f4a4a12" providerId="ADAL" clId="{B86E7707-4010-44AE-916F-800516CC2A4B}" dt="2020-08-09T05:13:17.658" v="6099" actId="1036"/>
        <pc:sldMkLst>
          <pc:docMk/>
          <pc:sldMk cId="1347234013" sldId="378"/>
        </pc:sldMkLst>
        <pc:spChg chg="mod">
          <ac:chgData name="He Li" userId="d9c76fd2-938e-46d4-9025-cac18f4a4a12" providerId="ADAL" clId="{B86E7707-4010-44AE-916F-800516CC2A4B}" dt="2020-08-09T05:13:17.658" v="6099" actId="1036"/>
          <ac:spMkLst>
            <pc:docMk/>
            <pc:sldMk cId="1347234013" sldId="378"/>
            <ac:spMk id="7" creationId="{8DCB85F0-7D4C-4D2B-B500-C4966F63D451}"/>
          </ac:spMkLst>
        </pc:spChg>
        <pc:spChg chg="mod">
          <ac:chgData name="He Li" userId="d9c76fd2-938e-46d4-9025-cac18f4a4a12" providerId="ADAL" clId="{B86E7707-4010-44AE-916F-800516CC2A4B}" dt="2020-08-09T05:13:17.658" v="6099" actId="1036"/>
          <ac:spMkLst>
            <pc:docMk/>
            <pc:sldMk cId="1347234013" sldId="378"/>
            <ac:spMk id="10" creationId="{EFCC8918-3903-42B5-A91C-090D4B8D1A65}"/>
          </ac:spMkLst>
        </pc:spChg>
        <pc:spChg chg="mod">
          <ac:chgData name="He Li" userId="d9c76fd2-938e-46d4-9025-cac18f4a4a12" providerId="ADAL" clId="{B86E7707-4010-44AE-916F-800516CC2A4B}" dt="2020-08-09T05:13:17.658" v="6099" actId="1036"/>
          <ac:spMkLst>
            <pc:docMk/>
            <pc:sldMk cId="1347234013" sldId="378"/>
            <ac:spMk id="11" creationId="{C6E06158-9B79-4AE3-A218-D8DA85B8829A}"/>
          </ac:spMkLst>
        </pc:spChg>
        <pc:spChg chg="mod">
          <ac:chgData name="He Li" userId="d9c76fd2-938e-46d4-9025-cac18f4a4a12" providerId="ADAL" clId="{B86E7707-4010-44AE-916F-800516CC2A4B}" dt="2020-08-09T05:13:17.658" v="6099" actId="1036"/>
          <ac:spMkLst>
            <pc:docMk/>
            <pc:sldMk cId="1347234013" sldId="378"/>
            <ac:spMk id="16" creationId="{C10392E1-2BBB-41F8-A6E1-2B15CF74A35C}"/>
          </ac:spMkLst>
        </pc:spChg>
        <pc:spChg chg="mod">
          <ac:chgData name="He Li" userId="d9c76fd2-938e-46d4-9025-cac18f4a4a12" providerId="ADAL" clId="{B86E7707-4010-44AE-916F-800516CC2A4B}" dt="2020-08-09T05:13:17.658" v="6099" actId="1036"/>
          <ac:spMkLst>
            <pc:docMk/>
            <pc:sldMk cId="1347234013" sldId="378"/>
            <ac:spMk id="17" creationId="{37F97BBA-B2E5-47E0-836D-B4AAC3E22BF0}"/>
          </ac:spMkLst>
        </pc:spChg>
        <pc:spChg chg="mod">
          <ac:chgData name="He Li" userId="d9c76fd2-938e-46d4-9025-cac18f4a4a12" providerId="ADAL" clId="{B86E7707-4010-44AE-916F-800516CC2A4B}" dt="2020-08-09T05:13:17.658" v="6099" actId="1036"/>
          <ac:spMkLst>
            <pc:docMk/>
            <pc:sldMk cId="1347234013" sldId="378"/>
            <ac:spMk id="23" creationId="{4BC5F703-CA55-465E-A0F0-6D6A6AD51131}"/>
          </ac:spMkLst>
        </pc:spChg>
        <pc:picChg chg="mod">
          <ac:chgData name="He Li" userId="d9c76fd2-938e-46d4-9025-cac18f4a4a12" providerId="ADAL" clId="{B86E7707-4010-44AE-916F-800516CC2A4B}" dt="2020-08-09T05:13:17.658" v="6099" actId="1036"/>
          <ac:picMkLst>
            <pc:docMk/>
            <pc:sldMk cId="1347234013" sldId="378"/>
            <ac:picMk id="6" creationId="{9108669F-4D58-478F-B199-EB403D88EAB2}"/>
          </ac:picMkLst>
        </pc:picChg>
        <pc:picChg chg="mod">
          <ac:chgData name="He Li" userId="d9c76fd2-938e-46d4-9025-cac18f4a4a12" providerId="ADAL" clId="{B86E7707-4010-44AE-916F-800516CC2A4B}" dt="2020-08-09T05:13:17.658" v="6099" actId="1036"/>
          <ac:picMkLst>
            <pc:docMk/>
            <pc:sldMk cId="1347234013" sldId="378"/>
            <ac:picMk id="9" creationId="{79A514FD-005E-44B8-ABB4-72F6BFF88777}"/>
          </ac:picMkLst>
        </pc:picChg>
        <pc:cxnChg chg="mod">
          <ac:chgData name="He Li" userId="d9c76fd2-938e-46d4-9025-cac18f4a4a12" providerId="ADAL" clId="{B86E7707-4010-44AE-916F-800516CC2A4B}" dt="2020-08-09T05:13:17.658" v="6099" actId="1036"/>
          <ac:cxnSpMkLst>
            <pc:docMk/>
            <pc:sldMk cId="1347234013" sldId="378"/>
            <ac:cxnSpMk id="19" creationId="{92E57DC1-F286-4B21-B21E-D794BB2BD265}"/>
          </ac:cxnSpMkLst>
        </pc:cxnChg>
        <pc:cxnChg chg="mod">
          <ac:chgData name="He Li" userId="d9c76fd2-938e-46d4-9025-cac18f4a4a12" providerId="ADAL" clId="{B86E7707-4010-44AE-916F-800516CC2A4B}" dt="2020-08-09T05:13:17.658" v="6099" actId="1036"/>
          <ac:cxnSpMkLst>
            <pc:docMk/>
            <pc:sldMk cId="1347234013" sldId="378"/>
            <ac:cxnSpMk id="21" creationId="{06999C0D-3F5F-43E6-A102-46417697C792}"/>
          </ac:cxnSpMkLst>
        </pc:cxnChg>
      </pc:sldChg>
      <pc:sldChg chg="modSp">
        <pc:chgData name="He Li" userId="d9c76fd2-938e-46d4-9025-cac18f4a4a12" providerId="ADAL" clId="{B86E7707-4010-44AE-916F-800516CC2A4B}" dt="2020-08-09T05:12:27.374" v="6074"/>
        <pc:sldMkLst>
          <pc:docMk/>
          <pc:sldMk cId="2515047034" sldId="379"/>
        </pc:sldMkLst>
        <pc:spChg chg="mod">
          <ac:chgData name="He Li" userId="d9c76fd2-938e-46d4-9025-cac18f4a4a12" providerId="ADAL" clId="{B86E7707-4010-44AE-916F-800516CC2A4B}" dt="2020-08-09T05:11:59.798" v="6065" actId="1076"/>
          <ac:spMkLst>
            <pc:docMk/>
            <pc:sldMk cId="2515047034" sldId="379"/>
            <ac:spMk id="2" creationId="{33578D92-AB29-4447-9B74-432F26A3D853}"/>
          </ac:spMkLst>
        </pc:spChg>
        <pc:spChg chg="mod">
          <ac:chgData name="He Li" userId="d9c76fd2-938e-46d4-9025-cac18f4a4a12" providerId="ADAL" clId="{B86E7707-4010-44AE-916F-800516CC2A4B}" dt="2020-08-09T05:12:20.362" v="6072" actId="1036"/>
          <ac:spMkLst>
            <pc:docMk/>
            <pc:sldMk cId="2515047034" sldId="379"/>
            <ac:spMk id="3" creationId="{0BB18988-C181-4C0D-8577-31BAB64D4E06}"/>
          </ac:spMkLst>
        </pc:spChg>
        <pc:picChg chg="mod">
          <ac:chgData name="He Li" userId="d9c76fd2-938e-46d4-9025-cac18f4a4a12" providerId="ADAL" clId="{B86E7707-4010-44AE-916F-800516CC2A4B}" dt="2020-08-09T05:12:27.374" v="6074"/>
          <ac:picMkLst>
            <pc:docMk/>
            <pc:sldMk cId="2515047034" sldId="379"/>
            <ac:picMk id="4" creationId="{81C47C99-6CAE-470B-A623-7538D22A3E94}"/>
          </ac:picMkLst>
        </pc:picChg>
        <pc:picChg chg="mod">
          <ac:chgData name="He Li" userId="d9c76fd2-938e-46d4-9025-cac18f4a4a12" providerId="ADAL" clId="{B86E7707-4010-44AE-916F-800516CC2A4B}" dt="2020-08-09T05:11:20.532" v="6063" actId="1036"/>
          <ac:picMkLst>
            <pc:docMk/>
            <pc:sldMk cId="2515047034" sldId="379"/>
            <ac:picMk id="6" creationId="{9BC49D20-25EE-48CE-B724-775A88168B83}"/>
          </ac:picMkLst>
        </pc:picChg>
        <pc:cxnChg chg="mod">
          <ac:chgData name="He Li" userId="d9c76fd2-938e-46d4-9025-cac18f4a4a12" providerId="ADAL" clId="{B86E7707-4010-44AE-916F-800516CC2A4B}" dt="2020-08-09T05:11:20.532" v="6063" actId="1036"/>
          <ac:cxnSpMkLst>
            <pc:docMk/>
            <pc:sldMk cId="2515047034" sldId="379"/>
            <ac:cxnSpMk id="7" creationId="{E73179E9-5F88-470E-8065-7859080751D9}"/>
          </ac:cxnSpMkLst>
        </pc:cxnChg>
      </pc:sldChg>
      <pc:sldChg chg="modSp add">
        <pc:chgData name="He Li" userId="d9c76fd2-938e-46d4-9025-cac18f4a4a12" providerId="ADAL" clId="{B86E7707-4010-44AE-916F-800516CC2A4B}" dt="2020-08-09T00:39:25.757" v="2860" actId="20577"/>
        <pc:sldMkLst>
          <pc:docMk/>
          <pc:sldMk cId="864324120" sldId="380"/>
        </pc:sldMkLst>
        <pc:spChg chg="mod">
          <ac:chgData name="He Li" userId="d9c76fd2-938e-46d4-9025-cac18f4a4a12" providerId="ADAL" clId="{B86E7707-4010-44AE-916F-800516CC2A4B}" dt="2020-08-09T00:39:25.757" v="2860" actId="20577"/>
          <ac:spMkLst>
            <pc:docMk/>
            <pc:sldMk cId="864324120" sldId="380"/>
            <ac:spMk id="3" creationId="{00000000-0000-0000-0000-000000000000}"/>
          </ac:spMkLst>
        </pc:spChg>
      </pc:sldChg>
      <pc:sldChg chg="modSp add">
        <pc:chgData name="He Li" userId="d9c76fd2-938e-46d4-9025-cac18f4a4a12" providerId="ADAL" clId="{B86E7707-4010-44AE-916F-800516CC2A4B}" dt="2020-08-09T00:41:27.993" v="2935" actId="20577"/>
        <pc:sldMkLst>
          <pc:docMk/>
          <pc:sldMk cId="4212337274" sldId="381"/>
        </pc:sldMkLst>
        <pc:spChg chg="mod">
          <ac:chgData name="He Li" userId="d9c76fd2-938e-46d4-9025-cac18f4a4a12" providerId="ADAL" clId="{B86E7707-4010-44AE-916F-800516CC2A4B}" dt="2020-08-09T00:41:27.993" v="2935" actId="20577"/>
          <ac:spMkLst>
            <pc:docMk/>
            <pc:sldMk cId="4212337274" sldId="381"/>
            <ac:spMk id="3" creationId="{00000000-0000-0000-0000-000000000000}"/>
          </ac:spMkLst>
        </pc:spChg>
      </pc:sldChg>
      <pc:sldChg chg="modSp add">
        <pc:chgData name="He Li" userId="d9c76fd2-938e-46d4-9025-cac18f4a4a12" providerId="ADAL" clId="{B86E7707-4010-44AE-916F-800516CC2A4B}" dt="2020-08-09T00:41:57.720" v="2951" actId="20577"/>
        <pc:sldMkLst>
          <pc:docMk/>
          <pc:sldMk cId="551433307" sldId="382"/>
        </pc:sldMkLst>
        <pc:spChg chg="mod">
          <ac:chgData name="He Li" userId="d9c76fd2-938e-46d4-9025-cac18f4a4a12" providerId="ADAL" clId="{B86E7707-4010-44AE-916F-800516CC2A4B}" dt="2020-08-09T00:41:57.720" v="2951" actId="20577"/>
          <ac:spMkLst>
            <pc:docMk/>
            <pc:sldMk cId="551433307" sldId="382"/>
            <ac:spMk id="3" creationId="{00000000-0000-0000-0000-000000000000}"/>
          </ac:spMkLst>
        </pc:spChg>
      </pc:sldChg>
    </pc:docChg>
  </pc:docChgLst>
  <pc:docChgLst>
    <pc:chgData name="He Li" userId="d9c76fd2-938e-46d4-9025-cac18f4a4a12" providerId="ADAL" clId="{015FD71A-E1A2-48B4-A06B-D5BA2B244C55}"/>
    <pc:docChg chg="custSel modSld">
      <pc:chgData name="He Li" userId="d9c76fd2-938e-46d4-9025-cac18f4a4a12" providerId="ADAL" clId="{015FD71A-E1A2-48B4-A06B-D5BA2B244C55}" dt="2020-08-10T03:02:45.032" v="101" actId="1035"/>
      <pc:docMkLst>
        <pc:docMk/>
      </pc:docMkLst>
      <pc:sldChg chg="modSp modNotesTx">
        <pc:chgData name="He Li" userId="d9c76fd2-938e-46d4-9025-cac18f4a4a12" providerId="ADAL" clId="{015FD71A-E1A2-48B4-A06B-D5BA2B244C55}" dt="2020-08-09T23:05:50.004" v="81" actId="20577"/>
        <pc:sldMkLst>
          <pc:docMk/>
          <pc:sldMk cId="3992025409" sldId="257"/>
        </pc:sldMkLst>
        <pc:spChg chg="mod">
          <ac:chgData name="He Li" userId="d9c76fd2-938e-46d4-9025-cac18f4a4a12" providerId="ADAL" clId="{015FD71A-E1A2-48B4-A06B-D5BA2B244C55}" dt="2020-08-09T23:05:50.004" v="81" actId="20577"/>
          <ac:spMkLst>
            <pc:docMk/>
            <pc:sldMk cId="3992025409" sldId="257"/>
            <ac:spMk id="4" creationId="{00000000-0000-0000-0000-000000000000}"/>
          </ac:spMkLst>
        </pc:spChg>
      </pc:sldChg>
      <pc:sldChg chg="modNotesTx">
        <pc:chgData name="He Li" userId="d9c76fd2-938e-46d4-9025-cac18f4a4a12" providerId="ADAL" clId="{015FD71A-E1A2-48B4-A06B-D5BA2B244C55}" dt="2020-08-09T20:49:18.464" v="9" actId="20577"/>
        <pc:sldMkLst>
          <pc:docMk/>
          <pc:sldMk cId="3121295251" sldId="335"/>
        </pc:sldMkLst>
      </pc:sldChg>
      <pc:sldChg chg="modSp">
        <pc:chgData name="He Li" userId="d9c76fd2-938e-46d4-9025-cac18f4a4a12" providerId="ADAL" clId="{015FD71A-E1A2-48B4-A06B-D5BA2B244C55}" dt="2020-08-10T03:02:45.032" v="101" actId="1035"/>
        <pc:sldMkLst>
          <pc:docMk/>
          <pc:sldMk cId="1405174028" sldId="376"/>
        </pc:sldMkLst>
        <pc:spChg chg="mod">
          <ac:chgData name="He Li" userId="d9c76fd2-938e-46d4-9025-cac18f4a4a12" providerId="ADAL" clId="{015FD71A-E1A2-48B4-A06B-D5BA2B244C55}" dt="2020-08-10T02:49:16.430" v="82" actId="20577"/>
          <ac:spMkLst>
            <pc:docMk/>
            <pc:sldMk cId="1405174028" sldId="376"/>
            <ac:spMk id="9" creationId="{FA148452-6DD9-4E6E-AFBD-B84DCA4E036A}"/>
          </ac:spMkLst>
        </pc:spChg>
        <pc:picChg chg="mod">
          <ac:chgData name="He Li" userId="d9c76fd2-938e-46d4-9025-cac18f4a4a12" providerId="ADAL" clId="{015FD71A-E1A2-48B4-A06B-D5BA2B244C55}" dt="2020-08-10T03:02:43.539" v="98" actId="1035"/>
          <ac:picMkLst>
            <pc:docMk/>
            <pc:sldMk cId="1405174028" sldId="376"/>
            <ac:picMk id="4" creationId="{AF2DA6AA-147A-4A64-A3A8-65BC00F8B8B3}"/>
          </ac:picMkLst>
        </pc:picChg>
        <pc:picChg chg="mod">
          <ac:chgData name="He Li" userId="d9c76fd2-938e-46d4-9025-cac18f4a4a12" providerId="ADAL" clId="{015FD71A-E1A2-48B4-A06B-D5BA2B244C55}" dt="2020-08-10T03:02:45.032" v="101" actId="1035"/>
          <ac:picMkLst>
            <pc:docMk/>
            <pc:sldMk cId="1405174028" sldId="376"/>
            <ac:picMk id="10" creationId="{1D61B048-5CE3-4B2D-996E-4062CE7120E7}"/>
          </ac:picMkLst>
        </pc:picChg>
      </pc:sldChg>
      <pc:sldChg chg="modNotesTx">
        <pc:chgData name="He Li" userId="d9c76fd2-938e-46d4-9025-cac18f4a4a12" providerId="ADAL" clId="{015FD71A-E1A2-48B4-A06B-D5BA2B244C55}" dt="2020-08-09T21:54:16.661" v="78" actId="20577"/>
        <pc:sldMkLst>
          <pc:docMk/>
          <pc:sldMk cId="2515047034" sldId="379"/>
        </pc:sldMkLst>
      </pc:sldChg>
    </pc:docChg>
  </pc:docChgLst>
  <pc:docChgLst>
    <pc:chgData name="He Li" userId="d9c76fd2-938e-46d4-9025-cac18f4a4a12" providerId="ADAL" clId="{ED5CE395-9B0B-4F6D-8E94-926AA52683D8}"/>
    <pc:docChg chg="modMainMaster">
      <pc:chgData name="He Li" userId="d9c76fd2-938e-46d4-9025-cac18f4a4a12" providerId="ADAL" clId="{ED5CE395-9B0B-4F6D-8E94-926AA52683D8}" dt="2021-08-15T19:07:03.277" v="1"/>
      <pc:docMkLst>
        <pc:docMk/>
      </pc:docMkLst>
      <pc:sldMasterChg chg="addSp delSp modSp">
        <pc:chgData name="He Li" userId="d9c76fd2-938e-46d4-9025-cac18f4a4a12" providerId="ADAL" clId="{ED5CE395-9B0B-4F6D-8E94-926AA52683D8}" dt="2021-08-15T19:07:03.277" v="1"/>
        <pc:sldMasterMkLst>
          <pc:docMk/>
          <pc:sldMasterMk cId="1230935043" sldId="2147483648"/>
        </pc:sldMasterMkLst>
        <pc:picChg chg="add mod">
          <ac:chgData name="He Li" userId="d9c76fd2-938e-46d4-9025-cac18f4a4a12" providerId="ADAL" clId="{ED5CE395-9B0B-4F6D-8E94-926AA52683D8}" dt="2021-08-15T19:07:03.277" v="1"/>
          <ac:picMkLst>
            <pc:docMk/>
            <pc:sldMasterMk cId="1230935043" sldId="2147483648"/>
            <ac:picMk id="5" creationId="{DE1FA5E0-E1BA-44EB-BF4D-20899A1146FE}"/>
          </ac:picMkLst>
        </pc:picChg>
        <pc:picChg chg="del">
          <ac:chgData name="He Li" userId="d9c76fd2-938e-46d4-9025-cac18f4a4a12" providerId="ADAL" clId="{ED5CE395-9B0B-4F6D-8E94-926AA52683D8}" dt="2021-08-15T19:07:02.921" v="0" actId="478"/>
          <ac:picMkLst>
            <pc:docMk/>
            <pc:sldMasterMk cId="1230935043" sldId="2147483648"/>
            <ac:picMk id="1026" creationId="{40E32EA3-BC7C-476F-8FEE-08F5B84B2FAD}"/>
          </ac:picMkLst>
        </pc:pic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BCF5F1-5FD3-4CC5-BD57-F2450A6E3C9E}" type="doc">
      <dgm:prSet loTypeId="urn:microsoft.com/office/officeart/2009/3/layout/HorizontalOrganizationChart" loCatId="hierarchy" qsTypeId="urn:microsoft.com/office/officeart/2005/8/quickstyle/simple3" qsCatId="simple" csTypeId="urn:microsoft.com/office/officeart/2005/8/colors/colorful5" csCatId="colorful" phldr="1"/>
      <dgm:spPr/>
      <dgm:t>
        <a:bodyPr/>
        <a:lstStyle/>
        <a:p>
          <a:endParaRPr lang="en-US"/>
        </a:p>
      </dgm:t>
    </dgm:pt>
    <dgm:pt modelId="{DA691A03-5EED-4E61-BA67-3DFC8C1144DA}">
      <dgm:prSet phldrT="[Text]" custT="1"/>
      <dgm:spPr/>
      <dgm:t>
        <a:bodyPr/>
        <a:lstStyle/>
        <a:p>
          <a:r>
            <a:rPr lang="en-US" sz="2200" b="1" dirty="0">
              <a:latin typeface="Arial" panose="020B0604020202020204" pitchFamily="34" charset="0"/>
              <a:cs typeface="Arial" panose="020B0604020202020204" pitchFamily="34" charset="0"/>
            </a:rPr>
            <a:t>Components of Relational Model</a:t>
          </a:r>
        </a:p>
      </dgm:t>
    </dgm:pt>
    <dgm:pt modelId="{C2405A98-1C70-4B7A-8D72-DFDEA3A7430D}" type="parTrans" cxnId="{71961AEB-24BC-4C40-BECE-1847926428C7}">
      <dgm:prSet/>
      <dgm:spPr/>
      <dgm:t>
        <a:bodyPr/>
        <a:lstStyle/>
        <a:p>
          <a:endParaRPr lang="en-US">
            <a:latin typeface="Arial" panose="020B0604020202020204" pitchFamily="34" charset="0"/>
            <a:cs typeface="Arial" panose="020B0604020202020204" pitchFamily="34" charset="0"/>
          </a:endParaRPr>
        </a:p>
      </dgm:t>
    </dgm:pt>
    <dgm:pt modelId="{0383BD96-702A-4046-B09C-A78414738D6B}" type="sibTrans" cxnId="{71961AEB-24BC-4C40-BECE-1847926428C7}">
      <dgm:prSet/>
      <dgm:spPr/>
      <dgm:t>
        <a:bodyPr/>
        <a:lstStyle/>
        <a:p>
          <a:endParaRPr lang="en-US">
            <a:latin typeface="Arial" panose="020B0604020202020204" pitchFamily="34" charset="0"/>
            <a:cs typeface="Arial" panose="020B0604020202020204" pitchFamily="34" charset="0"/>
          </a:endParaRPr>
        </a:p>
      </dgm:t>
    </dgm:pt>
    <dgm:pt modelId="{9C3914BC-D4C3-4193-B858-4BB2BF31F897}">
      <dgm:prSet phldrT="[Text]"/>
      <dgm:spPr/>
      <dgm:t>
        <a:bodyPr/>
        <a:lstStyle/>
        <a:p>
          <a:r>
            <a:rPr lang="en-US" b="1" dirty="0">
              <a:latin typeface="Arial" panose="020B0604020202020204" pitchFamily="34" charset="0"/>
              <a:cs typeface="Arial" panose="020B0604020202020204" pitchFamily="34" charset="0"/>
            </a:rPr>
            <a:t>Data Structure</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a:t>
          </a:r>
          <a:r>
            <a:rPr lang="en-US" i="1" dirty="0">
              <a:latin typeface="Arial" panose="020B0604020202020204" pitchFamily="34" charset="0"/>
              <a:cs typeface="Arial" panose="020B0604020202020204" pitchFamily="34" charset="0"/>
            </a:rPr>
            <a:t>tables, rows, columns</a:t>
          </a:r>
          <a:r>
            <a:rPr lang="en-US" dirty="0">
              <a:latin typeface="Arial" panose="020B0604020202020204" pitchFamily="34" charset="0"/>
              <a:cs typeface="Arial" panose="020B0604020202020204" pitchFamily="34" charset="0"/>
            </a:rPr>
            <a:t>)</a:t>
          </a:r>
        </a:p>
      </dgm:t>
    </dgm:pt>
    <dgm:pt modelId="{3C03D866-6DA7-4EC2-87B8-787FCF529DFF}" type="parTrans" cxnId="{96404ECE-5458-4609-98FE-1B9589D1F72F}">
      <dgm:prSet/>
      <dgm:spPr/>
      <dgm:t>
        <a:bodyPr/>
        <a:lstStyle/>
        <a:p>
          <a:endParaRPr lang="en-US">
            <a:latin typeface="Arial" panose="020B0604020202020204" pitchFamily="34" charset="0"/>
            <a:cs typeface="Arial" panose="020B0604020202020204" pitchFamily="34" charset="0"/>
          </a:endParaRPr>
        </a:p>
      </dgm:t>
    </dgm:pt>
    <dgm:pt modelId="{63C12069-E4E4-4350-931B-3BCE370CF3E3}" type="sibTrans" cxnId="{96404ECE-5458-4609-98FE-1B9589D1F72F}">
      <dgm:prSet/>
      <dgm:spPr/>
      <dgm:t>
        <a:bodyPr/>
        <a:lstStyle/>
        <a:p>
          <a:endParaRPr lang="en-US">
            <a:latin typeface="Arial" panose="020B0604020202020204" pitchFamily="34" charset="0"/>
            <a:cs typeface="Arial" panose="020B0604020202020204" pitchFamily="34" charset="0"/>
          </a:endParaRPr>
        </a:p>
      </dgm:t>
    </dgm:pt>
    <dgm:pt modelId="{0B64729C-EDBE-4F6B-B40D-BE4440FF9E87}">
      <dgm:prSet phldrT="[Text]"/>
      <dgm:spPr/>
      <dgm:t>
        <a:bodyPr/>
        <a:lstStyle/>
        <a:p>
          <a:r>
            <a:rPr lang="en-US" b="1" dirty="0">
              <a:latin typeface="Arial" panose="020B0604020202020204" pitchFamily="34" charset="0"/>
              <a:cs typeface="Arial" panose="020B0604020202020204" pitchFamily="34" charset="0"/>
            </a:rPr>
            <a:t>Data Integrity</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a:t>
          </a:r>
          <a:r>
            <a:rPr lang="en-US" i="1" dirty="0">
              <a:latin typeface="Arial" panose="020B0604020202020204" pitchFamily="34" charset="0"/>
              <a:cs typeface="Arial" panose="020B0604020202020204" pitchFamily="34" charset="0"/>
            </a:rPr>
            <a:t>specify business rules to maintain data integrity</a:t>
          </a:r>
          <a:r>
            <a:rPr lang="en-US" dirty="0">
              <a:latin typeface="Arial" panose="020B0604020202020204" pitchFamily="34" charset="0"/>
              <a:cs typeface="Arial" panose="020B0604020202020204" pitchFamily="34" charset="0"/>
            </a:rPr>
            <a:t>)</a:t>
          </a:r>
        </a:p>
      </dgm:t>
    </dgm:pt>
    <dgm:pt modelId="{E2D863B6-2083-4028-8F7C-3559FC2FBDFD}" type="parTrans" cxnId="{7213BB99-F5FB-4859-990B-A3C12F4C8A4B}">
      <dgm:prSet/>
      <dgm:spPr/>
      <dgm:t>
        <a:bodyPr/>
        <a:lstStyle/>
        <a:p>
          <a:endParaRPr lang="en-US">
            <a:latin typeface="Arial" panose="020B0604020202020204" pitchFamily="34" charset="0"/>
            <a:cs typeface="Arial" panose="020B0604020202020204" pitchFamily="34" charset="0"/>
          </a:endParaRPr>
        </a:p>
      </dgm:t>
    </dgm:pt>
    <dgm:pt modelId="{C35FECCA-07D3-4B64-9251-40CB2B48CD37}" type="sibTrans" cxnId="{7213BB99-F5FB-4859-990B-A3C12F4C8A4B}">
      <dgm:prSet/>
      <dgm:spPr/>
      <dgm:t>
        <a:bodyPr/>
        <a:lstStyle/>
        <a:p>
          <a:endParaRPr lang="en-US">
            <a:latin typeface="Arial" panose="020B0604020202020204" pitchFamily="34" charset="0"/>
            <a:cs typeface="Arial" panose="020B0604020202020204" pitchFamily="34" charset="0"/>
          </a:endParaRPr>
        </a:p>
      </dgm:t>
    </dgm:pt>
    <dgm:pt modelId="{ED135C11-C877-4819-A518-CC5A91D0EC04}">
      <dgm:prSet phldrT="[Text]"/>
      <dgm:spPr/>
      <dgm:t>
        <a:bodyPr/>
        <a:lstStyle/>
        <a:p>
          <a:r>
            <a:rPr lang="en-US" b="1" dirty="0">
              <a:latin typeface="Arial" panose="020B0604020202020204" pitchFamily="34" charset="0"/>
              <a:cs typeface="Arial" panose="020B0604020202020204" pitchFamily="34" charset="0"/>
            </a:rPr>
            <a:t>Data Manipulation</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a:t>
          </a:r>
          <a:r>
            <a:rPr lang="en-US" i="1" dirty="0">
              <a:latin typeface="Arial" panose="020B0604020202020204" pitchFamily="34" charset="0"/>
              <a:cs typeface="Arial" panose="020B0604020202020204" pitchFamily="34" charset="0"/>
            </a:rPr>
            <a:t>operations to manipulate data, typically using SQL language</a:t>
          </a:r>
          <a:r>
            <a:rPr lang="en-US" dirty="0">
              <a:latin typeface="Arial" panose="020B0604020202020204" pitchFamily="34" charset="0"/>
              <a:cs typeface="Arial" panose="020B0604020202020204" pitchFamily="34" charset="0"/>
            </a:rPr>
            <a:t>)</a:t>
          </a:r>
        </a:p>
      </dgm:t>
    </dgm:pt>
    <dgm:pt modelId="{7EF5090D-4262-48DB-9D97-ABAA4802E196}" type="parTrans" cxnId="{881D851F-D267-4F3B-A011-F89F58FB1B48}">
      <dgm:prSet/>
      <dgm:spPr/>
      <dgm:t>
        <a:bodyPr/>
        <a:lstStyle/>
        <a:p>
          <a:endParaRPr lang="en-US">
            <a:latin typeface="Arial" panose="020B0604020202020204" pitchFamily="34" charset="0"/>
            <a:cs typeface="Arial" panose="020B0604020202020204" pitchFamily="34" charset="0"/>
          </a:endParaRPr>
        </a:p>
      </dgm:t>
    </dgm:pt>
    <dgm:pt modelId="{FC317132-E183-4E6C-89E8-1233AB988423}" type="sibTrans" cxnId="{881D851F-D267-4F3B-A011-F89F58FB1B48}">
      <dgm:prSet/>
      <dgm:spPr/>
      <dgm:t>
        <a:bodyPr/>
        <a:lstStyle/>
        <a:p>
          <a:endParaRPr lang="en-US">
            <a:latin typeface="Arial" panose="020B0604020202020204" pitchFamily="34" charset="0"/>
            <a:cs typeface="Arial" panose="020B0604020202020204" pitchFamily="34" charset="0"/>
          </a:endParaRPr>
        </a:p>
      </dgm:t>
    </dgm:pt>
    <dgm:pt modelId="{0B7C1964-57D2-4502-82F1-556134B77788}" type="pres">
      <dgm:prSet presAssocID="{0DBCF5F1-5FD3-4CC5-BD57-F2450A6E3C9E}" presName="hierChild1" presStyleCnt="0">
        <dgm:presLayoutVars>
          <dgm:orgChart val="1"/>
          <dgm:chPref val="1"/>
          <dgm:dir/>
          <dgm:animOne val="branch"/>
          <dgm:animLvl val="lvl"/>
          <dgm:resizeHandles/>
        </dgm:presLayoutVars>
      </dgm:prSet>
      <dgm:spPr/>
    </dgm:pt>
    <dgm:pt modelId="{05220CE2-1FF3-40E0-A47C-140ED505A6A0}" type="pres">
      <dgm:prSet presAssocID="{DA691A03-5EED-4E61-BA67-3DFC8C1144DA}" presName="hierRoot1" presStyleCnt="0">
        <dgm:presLayoutVars>
          <dgm:hierBranch val="init"/>
        </dgm:presLayoutVars>
      </dgm:prSet>
      <dgm:spPr/>
    </dgm:pt>
    <dgm:pt modelId="{F671125E-189A-4E26-9163-ACC7F1D861F6}" type="pres">
      <dgm:prSet presAssocID="{DA691A03-5EED-4E61-BA67-3DFC8C1144DA}" presName="rootComposite1" presStyleCnt="0"/>
      <dgm:spPr/>
    </dgm:pt>
    <dgm:pt modelId="{B7411F3A-BE1D-49B4-A961-8078AF868F54}" type="pres">
      <dgm:prSet presAssocID="{DA691A03-5EED-4E61-BA67-3DFC8C1144DA}" presName="rootText1" presStyleLbl="node0" presStyleIdx="0" presStyleCnt="1" custScaleX="67906" custScaleY="136398">
        <dgm:presLayoutVars>
          <dgm:chPref val="3"/>
        </dgm:presLayoutVars>
      </dgm:prSet>
      <dgm:spPr/>
    </dgm:pt>
    <dgm:pt modelId="{578BCA2F-258A-48FE-9264-AD9605FC1B4E}" type="pres">
      <dgm:prSet presAssocID="{DA691A03-5EED-4E61-BA67-3DFC8C1144DA}" presName="rootConnector1" presStyleLbl="node1" presStyleIdx="0" presStyleCnt="0"/>
      <dgm:spPr/>
    </dgm:pt>
    <dgm:pt modelId="{27D3D150-A9E9-4B46-928B-13C1A22A1709}" type="pres">
      <dgm:prSet presAssocID="{DA691A03-5EED-4E61-BA67-3DFC8C1144DA}" presName="hierChild2" presStyleCnt="0"/>
      <dgm:spPr/>
    </dgm:pt>
    <dgm:pt modelId="{48769FAC-4CB5-4E94-9DBB-38FF5D662798}" type="pres">
      <dgm:prSet presAssocID="{3C03D866-6DA7-4EC2-87B8-787FCF529DFF}" presName="Name64" presStyleLbl="parChTrans1D2" presStyleIdx="0" presStyleCnt="3"/>
      <dgm:spPr/>
    </dgm:pt>
    <dgm:pt modelId="{596472BE-76C1-46ED-8E57-654BE21CC1E9}" type="pres">
      <dgm:prSet presAssocID="{9C3914BC-D4C3-4193-B858-4BB2BF31F897}" presName="hierRoot2" presStyleCnt="0">
        <dgm:presLayoutVars>
          <dgm:hierBranch val="init"/>
        </dgm:presLayoutVars>
      </dgm:prSet>
      <dgm:spPr/>
    </dgm:pt>
    <dgm:pt modelId="{B381460B-6483-4CEB-BCF1-E616284EB868}" type="pres">
      <dgm:prSet presAssocID="{9C3914BC-D4C3-4193-B858-4BB2BF31F897}" presName="rootComposite" presStyleCnt="0"/>
      <dgm:spPr/>
    </dgm:pt>
    <dgm:pt modelId="{F28A5AA3-547B-4C62-A41A-EAB665E77FF7}" type="pres">
      <dgm:prSet presAssocID="{9C3914BC-D4C3-4193-B858-4BB2BF31F897}" presName="rootText" presStyleLbl="node2" presStyleIdx="0" presStyleCnt="3" custScaleX="209073">
        <dgm:presLayoutVars>
          <dgm:chPref val="3"/>
        </dgm:presLayoutVars>
      </dgm:prSet>
      <dgm:spPr/>
    </dgm:pt>
    <dgm:pt modelId="{C6D21BE0-39E0-48AA-84DA-84629C314910}" type="pres">
      <dgm:prSet presAssocID="{9C3914BC-D4C3-4193-B858-4BB2BF31F897}" presName="rootConnector" presStyleLbl="node2" presStyleIdx="0" presStyleCnt="3"/>
      <dgm:spPr/>
    </dgm:pt>
    <dgm:pt modelId="{0046621E-4124-419D-A801-87E3312F1B25}" type="pres">
      <dgm:prSet presAssocID="{9C3914BC-D4C3-4193-B858-4BB2BF31F897}" presName="hierChild4" presStyleCnt="0"/>
      <dgm:spPr/>
    </dgm:pt>
    <dgm:pt modelId="{CB1D130E-0A25-49D0-9B3F-8DE50F070585}" type="pres">
      <dgm:prSet presAssocID="{9C3914BC-D4C3-4193-B858-4BB2BF31F897}" presName="hierChild5" presStyleCnt="0"/>
      <dgm:spPr/>
    </dgm:pt>
    <dgm:pt modelId="{50D420AE-C116-418F-B6F8-6A968A9A348C}" type="pres">
      <dgm:prSet presAssocID="{E2D863B6-2083-4028-8F7C-3559FC2FBDFD}" presName="Name64" presStyleLbl="parChTrans1D2" presStyleIdx="1" presStyleCnt="3"/>
      <dgm:spPr/>
    </dgm:pt>
    <dgm:pt modelId="{2212BE1B-47FE-47E0-8D32-91B16083BEA0}" type="pres">
      <dgm:prSet presAssocID="{0B64729C-EDBE-4F6B-B40D-BE4440FF9E87}" presName="hierRoot2" presStyleCnt="0">
        <dgm:presLayoutVars>
          <dgm:hierBranch val="init"/>
        </dgm:presLayoutVars>
      </dgm:prSet>
      <dgm:spPr/>
    </dgm:pt>
    <dgm:pt modelId="{85D045A2-D726-48FA-9009-5FC42EF10E97}" type="pres">
      <dgm:prSet presAssocID="{0B64729C-EDBE-4F6B-B40D-BE4440FF9E87}" presName="rootComposite" presStyleCnt="0"/>
      <dgm:spPr/>
    </dgm:pt>
    <dgm:pt modelId="{CE6D5B30-E4D1-4DA3-AC07-1A42EB99D916}" type="pres">
      <dgm:prSet presAssocID="{0B64729C-EDBE-4F6B-B40D-BE4440FF9E87}" presName="rootText" presStyleLbl="node2" presStyleIdx="1" presStyleCnt="3" custScaleX="209073">
        <dgm:presLayoutVars>
          <dgm:chPref val="3"/>
        </dgm:presLayoutVars>
      </dgm:prSet>
      <dgm:spPr/>
    </dgm:pt>
    <dgm:pt modelId="{50F03A0F-E6CD-43FB-BEE0-2393A36A04D1}" type="pres">
      <dgm:prSet presAssocID="{0B64729C-EDBE-4F6B-B40D-BE4440FF9E87}" presName="rootConnector" presStyleLbl="node2" presStyleIdx="1" presStyleCnt="3"/>
      <dgm:spPr/>
    </dgm:pt>
    <dgm:pt modelId="{9D474008-6801-48F3-9581-98EC6FD6B152}" type="pres">
      <dgm:prSet presAssocID="{0B64729C-EDBE-4F6B-B40D-BE4440FF9E87}" presName="hierChild4" presStyleCnt="0"/>
      <dgm:spPr/>
    </dgm:pt>
    <dgm:pt modelId="{F8FA4E2A-2B9F-4E50-9F00-52A9643C3758}" type="pres">
      <dgm:prSet presAssocID="{0B64729C-EDBE-4F6B-B40D-BE4440FF9E87}" presName="hierChild5" presStyleCnt="0"/>
      <dgm:spPr/>
    </dgm:pt>
    <dgm:pt modelId="{4FD07CD4-31DF-49C5-B685-42410545E184}" type="pres">
      <dgm:prSet presAssocID="{7EF5090D-4262-48DB-9D97-ABAA4802E196}" presName="Name64" presStyleLbl="parChTrans1D2" presStyleIdx="2" presStyleCnt="3"/>
      <dgm:spPr/>
    </dgm:pt>
    <dgm:pt modelId="{0A377D35-5951-42DA-B3E0-3D43FBA23F29}" type="pres">
      <dgm:prSet presAssocID="{ED135C11-C877-4819-A518-CC5A91D0EC04}" presName="hierRoot2" presStyleCnt="0">
        <dgm:presLayoutVars>
          <dgm:hierBranch val="init"/>
        </dgm:presLayoutVars>
      </dgm:prSet>
      <dgm:spPr/>
    </dgm:pt>
    <dgm:pt modelId="{A04B1D75-80E8-4494-96E5-BB7BA358C4F6}" type="pres">
      <dgm:prSet presAssocID="{ED135C11-C877-4819-A518-CC5A91D0EC04}" presName="rootComposite" presStyleCnt="0"/>
      <dgm:spPr/>
    </dgm:pt>
    <dgm:pt modelId="{03588B5C-353C-47E2-8823-6E1E10C5D187}" type="pres">
      <dgm:prSet presAssocID="{ED135C11-C877-4819-A518-CC5A91D0EC04}" presName="rootText" presStyleLbl="node2" presStyleIdx="2" presStyleCnt="3" custScaleX="209073">
        <dgm:presLayoutVars>
          <dgm:chPref val="3"/>
        </dgm:presLayoutVars>
      </dgm:prSet>
      <dgm:spPr/>
    </dgm:pt>
    <dgm:pt modelId="{A551BD5C-AD64-429E-9ECE-B4E0D87C5E4B}" type="pres">
      <dgm:prSet presAssocID="{ED135C11-C877-4819-A518-CC5A91D0EC04}" presName="rootConnector" presStyleLbl="node2" presStyleIdx="2" presStyleCnt="3"/>
      <dgm:spPr/>
    </dgm:pt>
    <dgm:pt modelId="{BC0C99AF-7AB8-4D7B-BCEB-493A50B8B30C}" type="pres">
      <dgm:prSet presAssocID="{ED135C11-C877-4819-A518-CC5A91D0EC04}" presName="hierChild4" presStyleCnt="0"/>
      <dgm:spPr/>
    </dgm:pt>
    <dgm:pt modelId="{EFE98FFB-E986-47FE-B872-3D116C456C2D}" type="pres">
      <dgm:prSet presAssocID="{ED135C11-C877-4819-A518-CC5A91D0EC04}" presName="hierChild5" presStyleCnt="0"/>
      <dgm:spPr/>
    </dgm:pt>
    <dgm:pt modelId="{41B71629-BD91-4A2A-BECD-182305C252AF}" type="pres">
      <dgm:prSet presAssocID="{DA691A03-5EED-4E61-BA67-3DFC8C1144DA}" presName="hierChild3" presStyleCnt="0"/>
      <dgm:spPr/>
    </dgm:pt>
  </dgm:ptLst>
  <dgm:cxnLst>
    <dgm:cxn modelId="{71B7DF08-3FBA-4578-B658-A9CBE87E78EA}" type="presOf" srcId="{ED135C11-C877-4819-A518-CC5A91D0EC04}" destId="{03588B5C-353C-47E2-8823-6E1E10C5D187}" srcOrd="0" destOrd="0" presId="urn:microsoft.com/office/officeart/2009/3/layout/HorizontalOrganizationChart"/>
    <dgm:cxn modelId="{27B00615-ED12-4BCA-910E-72EB02ADC7F8}" type="presOf" srcId="{9C3914BC-D4C3-4193-B858-4BB2BF31F897}" destId="{C6D21BE0-39E0-48AA-84DA-84629C314910}" srcOrd="1" destOrd="0" presId="urn:microsoft.com/office/officeart/2009/3/layout/HorizontalOrganizationChart"/>
    <dgm:cxn modelId="{881D851F-D267-4F3B-A011-F89F58FB1B48}" srcId="{DA691A03-5EED-4E61-BA67-3DFC8C1144DA}" destId="{ED135C11-C877-4819-A518-CC5A91D0EC04}" srcOrd="2" destOrd="0" parTransId="{7EF5090D-4262-48DB-9D97-ABAA4802E196}" sibTransId="{FC317132-E183-4E6C-89E8-1233AB988423}"/>
    <dgm:cxn modelId="{96902F25-C08B-4390-B9EC-B2A53CD05D18}" type="presOf" srcId="{7EF5090D-4262-48DB-9D97-ABAA4802E196}" destId="{4FD07CD4-31DF-49C5-B685-42410545E184}" srcOrd="0" destOrd="0" presId="urn:microsoft.com/office/officeart/2009/3/layout/HorizontalOrganizationChart"/>
    <dgm:cxn modelId="{822E8844-D0D3-4118-9F9B-DD5B40C79C78}" type="presOf" srcId="{0DBCF5F1-5FD3-4CC5-BD57-F2450A6E3C9E}" destId="{0B7C1964-57D2-4502-82F1-556134B77788}" srcOrd="0" destOrd="0" presId="urn:microsoft.com/office/officeart/2009/3/layout/HorizontalOrganizationChart"/>
    <dgm:cxn modelId="{89CE826C-37B9-4295-AE24-11ECDE4B9B23}" type="presOf" srcId="{E2D863B6-2083-4028-8F7C-3559FC2FBDFD}" destId="{50D420AE-C116-418F-B6F8-6A968A9A348C}" srcOrd="0" destOrd="0" presId="urn:microsoft.com/office/officeart/2009/3/layout/HorizontalOrganizationChart"/>
    <dgm:cxn modelId="{BCEFDA58-C98E-4C78-987B-EE7F6D110937}" type="presOf" srcId="{9C3914BC-D4C3-4193-B858-4BB2BF31F897}" destId="{F28A5AA3-547B-4C62-A41A-EAB665E77FF7}" srcOrd="0" destOrd="0" presId="urn:microsoft.com/office/officeart/2009/3/layout/HorizontalOrganizationChart"/>
    <dgm:cxn modelId="{7213BB99-F5FB-4859-990B-A3C12F4C8A4B}" srcId="{DA691A03-5EED-4E61-BA67-3DFC8C1144DA}" destId="{0B64729C-EDBE-4F6B-B40D-BE4440FF9E87}" srcOrd="1" destOrd="0" parTransId="{E2D863B6-2083-4028-8F7C-3559FC2FBDFD}" sibTransId="{C35FECCA-07D3-4B64-9251-40CB2B48CD37}"/>
    <dgm:cxn modelId="{A11BA09B-B7CE-4907-BBF1-8CD0130E9251}" type="presOf" srcId="{3C03D866-6DA7-4EC2-87B8-787FCF529DFF}" destId="{48769FAC-4CB5-4E94-9DBB-38FF5D662798}" srcOrd="0" destOrd="0" presId="urn:microsoft.com/office/officeart/2009/3/layout/HorizontalOrganizationChart"/>
    <dgm:cxn modelId="{C61A80A4-87B1-4B2B-A358-028AF5FF0633}" type="presOf" srcId="{DA691A03-5EED-4E61-BA67-3DFC8C1144DA}" destId="{B7411F3A-BE1D-49B4-A961-8078AF868F54}" srcOrd="0" destOrd="0" presId="urn:microsoft.com/office/officeart/2009/3/layout/HorizontalOrganizationChart"/>
    <dgm:cxn modelId="{0DB72FB1-BD33-46B8-8163-AE4307FECCF6}" type="presOf" srcId="{DA691A03-5EED-4E61-BA67-3DFC8C1144DA}" destId="{578BCA2F-258A-48FE-9264-AD9605FC1B4E}" srcOrd="1" destOrd="0" presId="urn:microsoft.com/office/officeart/2009/3/layout/HorizontalOrganizationChart"/>
    <dgm:cxn modelId="{96404ECE-5458-4609-98FE-1B9589D1F72F}" srcId="{DA691A03-5EED-4E61-BA67-3DFC8C1144DA}" destId="{9C3914BC-D4C3-4193-B858-4BB2BF31F897}" srcOrd="0" destOrd="0" parTransId="{3C03D866-6DA7-4EC2-87B8-787FCF529DFF}" sibTransId="{63C12069-E4E4-4350-931B-3BCE370CF3E3}"/>
    <dgm:cxn modelId="{E76AE4D4-7710-4015-9A1D-110E7AF61D20}" type="presOf" srcId="{ED135C11-C877-4819-A518-CC5A91D0EC04}" destId="{A551BD5C-AD64-429E-9ECE-B4E0D87C5E4B}" srcOrd="1" destOrd="0" presId="urn:microsoft.com/office/officeart/2009/3/layout/HorizontalOrganizationChart"/>
    <dgm:cxn modelId="{0F220BDB-48E6-42AA-BCB2-F0C7219634E5}" type="presOf" srcId="{0B64729C-EDBE-4F6B-B40D-BE4440FF9E87}" destId="{50F03A0F-E6CD-43FB-BEE0-2393A36A04D1}" srcOrd="1" destOrd="0" presId="urn:microsoft.com/office/officeart/2009/3/layout/HorizontalOrganizationChart"/>
    <dgm:cxn modelId="{297935E9-4C9B-484E-BDD2-1E83B60EB669}" type="presOf" srcId="{0B64729C-EDBE-4F6B-B40D-BE4440FF9E87}" destId="{CE6D5B30-E4D1-4DA3-AC07-1A42EB99D916}" srcOrd="0" destOrd="0" presId="urn:microsoft.com/office/officeart/2009/3/layout/HorizontalOrganizationChart"/>
    <dgm:cxn modelId="{71961AEB-24BC-4C40-BECE-1847926428C7}" srcId="{0DBCF5F1-5FD3-4CC5-BD57-F2450A6E3C9E}" destId="{DA691A03-5EED-4E61-BA67-3DFC8C1144DA}" srcOrd="0" destOrd="0" parTransId="{C2405A98-1C70-4B7A-8D72-DFDEA3A7430D}" sibTransId="{0383BD96-702A-4046-B09C-A78414738D6B}"/>
    <dgm:cxn modelId="{4A11F7DD-CF7C-456A-B6C8-B68DB0EF265F}" type="presParOf" srcId="{0B7C1964-57D2-4502-82F1-556134B77788}" destId="{05220CE2-1FF3-40E0-A47C-140ED505A6A0}" srcOrd="0" destOrd="0" presId="urn:microsoft.com/office/officeart/2009/3/layout/HorizontalOrganizationChart"/>
    <dgm:cxn modelId="{A2F15579-E36F-4020-87AA-1E7F750DB2BD}" type="presParOf" srcId="{05220CE2-1FF3-40E0-A47C-140ED505A6A0}" destId="{F671125E-189A-4E26-9163-ACC7F1D861F6}" srcOrd="0" destOrd="0" presId="urn:microsoft.com/office/officeart/2009/3/layout/HorizontalOrganizationChart"/>
    <dgm:cxn modelId="{49766C2D-C11C-4679-963C-58BF0C54D9E7}" type="presParOf" srcId="{F671125E-189A-4E26-9163-ACC7F1D861F6}" destId="{B7411F3A-BE1D-49B4-A961-8078AF868F54}" srcOrd="0" destOrd="0" presId="urn:microsoft.com/office/officeart/2009/3/layout/HorizontalOrganizationChart"/>
    <dgm:cxn modelId="{E72E1662-5B3C-4356-96C1-5B9A2B0A3B31}" type="presParOf" srcId="{F671125E-189A-4E26-9163-ACC7F1D861F6}" destId="{578BCA2F-258A-48FE-9264-AD9605FC1B4E}" srcOrd="1" destOrd="0" presId="urn:microsoft.com/office/officeart/2009/3/layout/HorizontalOrganizationChart"/>
    <dgm:cxn modelId="{B3333069-B268-458C-96F7-1739D4540D20}" type="presParOf" srcId="{05220CE2-1FF3-40E0-A47C-140ED505A6A0}" destId="{27D3D150-A9E9-4B46-928B-13C1A22A1709}" srcOrd="1" destOrd="0" presId="urn:microsoft.com/office/officeart/2009/3/layout/HorizontalOrganizationChart"/>
    <dgm:cxn modelId="{8E1C30AD-F155-48B5-A42E-B59B4FEDD5A3}" type="presParOf" srcId="{27D3D150-A9E9-4B46-928B-13C1A22A1709}" destId="{48769FAC-4CB5-4E94-9DBB-38FF5D662798}" srcOrd="0" destOrd="0" presId="urn:microsoft.com/office/officeart/2009/3/layout/HorizontalOrganizationChart"/>
    <dgm:cxn modelId="{559B6937-3122-40D5-9DD7-2DC7297D1206}" type="presParOf" srcId="{27D3D150-A9E9-4B46-928B-13C1A22A1709}" destId="{596472BE-76C1-46ED-8E57-654BE21CC1E9}" srcOrd="1" destOrd="0" presId="urn:microsoft.com/office/officeart/2009/3/layout/HorizontalOrganizationChart"/>
    <dgm:cxn modelId="{D93BBFF8-755E-4009-A72C-563529E61EC3}" type="presParOf" srcId="{596472BE-76C1-46ED-8E57-654BE21CC1E9}" destId="{B381460B-6483-4CEB-BCF1-E616284EB868}" srcOrd="0" destOrd="0" presId="urn:microsoft.com/office/officeart/2009/3/layout/HorizontalOrganizationChart"/>
    <dgm:cxn modelId="{B9783B18-BFD2-4C9D-8189-97DBB7231BE2}" type="presParOf" srcId="{B381460B-6483-4CEB-BCF1-E616284EB868}" destId="{F28A5AA3-547B-4C62-A41A-EAB665E77FF7}" srcOrd="0" destOrd="0" presId="urn:microsoft.com/office/officeart/2009/3/layout/HorizontalOrganizationChart"/>
    <dgm:cxn modelId="{E39CC3D0-7B15-4685-B607-C9C5D6529702}" type="presParOf" srcId="{B381460B-6483-4CEB-BCF1-E616284EB868}" destId="{C6D21BE0-39E0-48AA-84DA-84629C314910}" srcOrd="1" destOrd="0" presId="urn:microsoft.com/office/officeart/2009/3/layout/HorizontalOrganizationChart"/>
    <dgm:cxn modelId="{879B86FD-5034-4677-967C-43358C51F812}" type="presParOf" srcId="{596472BE-76C1-46ED-8E57-654BE21CC1E9}" destId="{0046621E-4124-419D-A801-87E3312F1B25}" srcOrd="1" destOrd="0" presId="urn:microsoft.com/office/officeart/2009/3/layout/HorizontalOrganizationChart"/>
    <dgm:cxn modelId="{7C29CE1E-A871-48BE-B18D-0F2F7D3DEFF8}" type="presParOf" srcId="{596472BE-76C1-46ED-8E57-654BE21CC1E9}" destId="{CB1D130E-0A25-49D0-9B3F-8DE50F070585}" srcOrd="2" destOrd="0" presId="urn:microsoft.com/office/officeart/2009/3/layout/HorizontalOrganizationChart"/>
    <dgm:cxn modelId="{E70836DD-A836-4218-B17A-D26A321F6100}" type="presParOf" srcId="{27D3D150-A9E9-4B46-928B-13C1A22A1709}" destId="{50D420AE-C116-418F-B6F8-6A968A9A348C}" srcOrd="2" destOrd="0" presId="urn:microsoft.com/office/officeart/2009/3/layout/HorizontalOrganizationChart"/>
    <dgm:cxn modelId="{90813383-4E8F-4DD0-BF30-4943772A05E1}" type="presParOf" srcId="{27D3D150-A9E9-4B46-928B-13C1A22A1709}" destId="{2212BE1B-47FE-47E0-8D32-91B16083BEA0}" srcOrd="3" destOrd="0" presId="urn:microsoft.com/office/officeart/2009/3/layout/HorizontalOrganizationChart"/>
    <dgm:cxn modelId="{40412C28-F398-409A-960F-6B6FB81898BA}" type="presParOf" srcId="{2212BE1B-47FE-47E0-8D32-91B16083BEA0}" destId="{85D045A2-D726-48FA-9009-5FC42EF10E97}" srcOrd="0" destOrd="0" presId="urn:microsoft.com/office/officeart/2009/3/layout/HorizontalOrganizationChart"/>
    <dgm:cxn modelId="{42441922-889B-4D70-AEB2-2BA3D52EC9D2}" type="presParOf" srcId="{85D045A2-D726-48FA-9009-5FC42EF10E97}" destId="{CE6D5B30-E4D1-4DA3-AC07-1A42EB99D916}" srcOrd="0" destOrd="0" presId="urn:microsoft.com/office/officeart/2009/3/layout/HorizontalOrganizationChart"/>
    <dgm:cxn modelId="{ABB1DD9B-6394-4D24-B225-4EB9F1246146}" type="presParOf" srcId="{85D045A2-D726-48FA-9009-5FC42EF10E97}" destId="{50F03A0F-E6CD-43FB-BEE0-2393A36A04D1}" srcOrd="1" destOrd="0" presId="urn:microsoft.com/office/officeart/2009/3/layout/HorizontalOrganizationChart"/>
    <dgm:cxn modelId="{E6D16890-2669-438A-B3B8-E790490F2AD6}" type="presParOf" srcId="{2212BE1B-47FE-47E0-8D32-91B16083BEA0}" destId="{9D474008-6801-48F3-9581-98EC6FD6B152}" srcOrd="1" destOrd="0" presId="urn:microsoft.com/office/officeart/2009/3/layout/HorizontalOrganizationChart"/>
    <dgm:cxn modelId="{FBCEF58B-FFA5-4200-95C8-EFF5364D390B}" type="presParOf" srcId="{2212BE1B-47FE-47E0-8D32-91B16083BEA0}" destId="{F8FA4E2A-2B9F-4E50-9F00-52A9643C3758}" srcOrd="2" destOrd="0" presId="urn:microsoft.com/office/officeart/2009/3/layout/HorizontalOrganizationChart"/>
    <dgm:cxn modelId="{E8105DE5-2115-4575-971F-E5053DE4ADD8}" type="presParOf" srcId="{27D3D150-A9E9-4B46-928B-13C1A22A1709}" destId="{4FD07CD4-31DF-49C5-B685-42410545E184}" srcOrd="4" destOrd="0" presId="urn:microsoft.com/office/officeart/2009/3/layout/HorizontalOrganizationChart"/>
    <dgm:cxn modelId="{4EE8EAD9-A86B-4825-9A58-72594952124F}" type="presParOf" srcId="{27D3D150-A9E9-4B46-928B-13C1A22A1709}" destId="{0A377D35-5951-42DA-B3E0-3D43FBA23F29}" srcOrd="5" destOrd="0" presId="urn:microsoft.com/office/officeart/2009/3/layout/HorizontalOrganizationChart"/>
    <dgm:cxn modelId="{6CD90532-D77B-44E7-9261-D3C8FC236E29}" type="presParOf" srcId="{0A377D35-5951-42DA-B3E0-3D43FBA23F29}" destId="{A04B1D75-80E8-4494-96E5-BB7BA358C4F6}" srcOrd="0" destOrd="0" presId="urn:microsoft.com/office/officeart/2009/3/layout/HorizontalOrganizationChart"/>
    <dgm:cxn modelId="{3FC242C4-0F73-4E36-A910-A4A624D89E52}" type="presParOf" srcId="{A04B1D75-80E8-4494-96E5-BB7BA358C4F6}" destId="{03588B5C-353C-47E2-8823-6E1E10C5D187}" srcOrd="0" destOrd="0" presId="urn:microsoft.com/office/officeart/2009/3/layout/HorizontalOrganizationChart"/>
    <dgm:cxn modelId="{74B5EAD6-08C7-422C-9BC4-64097B13793C}" type="presParOf" srcId="{A04B1D75-80E8-4494-96E5-BB7BA358C4F6}" destId="{A551BD5C-AD64-429E-9ECE-B4E0D87C5E4B}" srcOrd="1" destOrd="0" presId="urn:microsoft.com/office/officeart/2009/3/layout/HorizontalOrganizationChart"/>
    <dgm:cxn modelId="{751C9186-0E33-4217-8981-0BCEF7E1AC29}" type="presParOf" srcId="{0A377D35-5951-42DA-B3E0-3D43FBA23F29}" destId="{BC0C99AF-7AB8-4D7B-BCEB-493A50B8B30C}" srcOrd="1" destOrd="0" presId="urn:microsoft.com/office/officeart/2009/3/layout/HorizontalOrganizationChart"/>
    <dgm:cxn modelId="{F91FC70B-0136-476B-8450-25D2187132A2}" type="presParOf" srcId="{0A377D35-5951-42DA-B3E0-3D43FBA23F29}" destId="{EFE98FFB-E986-47FE-B872-3D116C456C2D}" srcOrd="2" destOrd="0" presId="urn:microsoft.com/office/officeart/2009/3/layout/HorizontalOrganizationChart"/>
    <dgm:cxn modelId="{BFDA2DF5-1ABF-4114-A4D4-690849B73FED}" type="presParOf" srcId="{05220CE2-1FF3-40E0-A47C-140ED505A6A0}" destId="{41B71629-BD91-4A2A-BECD-182305C252AF}"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41A48B-68C1-4144-8472-8F992B6E65B3}" type="doc">
      <dgm:prSet loTypeId="urn:microsoft.com/office/officeart/2008/layout/HalfCircleOrganizationChart" loCatId="hierarchy" qsTypeId="urn:microsoft.com/office/officeart/2005/8/quickstyle/simple1" qsCatId="simple" csTypeId="urn:microsoft.com/office/officeart/2005/8/colors/colorful3" csCatId="colorful" phldr="1"/>
      <dgm:spPr/>
      <dgm:t>
        <a:bodyPr/>
        <a:lstStyle/>
        <a:p>
          <a:endParaRPr lang="en-US"/>
        </a:p>
      </dgm:t>
    </dgm:pt>
    <dgm:pt modelId="{432363C4-F786-44F0-8F05-A08424BB1624}">
      <dgm:prSet phldrT="[Text]" custT="1"/>
      <dgm:spPr/>
      <dgm:t>
        <a:bodyPr/>
        <a:lstStyle/>
        <a:p>
          <a:r>
            <a:rPr lang="en-US" sz="3200" b="1" cap="small" baseline="0" dirty="0">
              <a:latin typeface="Arial" panose="020B0604020202020204" pitchFamily="34" charset="0"/>
              <a:cs typeface="Arial" panose="020B0604020202020204" pitchFamily="34" charset="0"/>
            </a:rPr>
            <a:t>Integrity Constraints</a:t>
          </a:r>
        </a:p>
      </dgm:t>
    </dgm:pt>
    <dgm:pt modelId="{BAD49C84-5719-4EA3-96C3-B24771C3BC71}" type="parTrans" cxnId="{2ACEB7F6-4A5C-4414-ADCA-2C4508FAB4BA}">
      <dgm:prSet/>
      <dgm:spPr/>
      <dgm:t>
        <a:bodyPr/>
        <a:lstStyle/>
        <a:p>
          <a:endParaRPr lang="en-US" sz="2400">
            <a:latin typeface="Arial" panose="020B0604020202020204" pitchFamily="34" charset="0"/>
            <a:cs typeface="Arial" panose="020B0604020202020204" pitchFamily="34" charset="0"/>
          </a:endParaRPr>
        </a:p>
      </dgm:t>
    </dgm:pt>
    <dgm:pt modelId="{CAAE17F3-A754-4DEF-91C4-3D92E664CA41}" type="sibTrans" cxnId="{2ACEB7F6-4A5C-4414-ADCA-2C4508FAB4BA}">
      <dgm:prSet/>
      <dgm:spPr/>
      <dgm:t>
        <a:bodyPr/>
        <a:lstStyle/>
        <a:p>
          <a:endParaRPr lang="en-US" sz="2400">
            <a:latin typeface="Arial" panose="020B0604020202020204" pitchFamily="34" charset="0"/>
            <a:cs typeface="Arial" panose="020B0604020202020204" pitchFamily="34" charset="0"/>
          </a:endParaRPr>
        </a:p>
      </dgm:t>
    </dgm:pt>
    <dgm:pt modelId="{DE08949F-BF26-4D22-99FC-F7A36177C242}">
      <dgm:prSet phldrT="[Text]" custT="1"/>
      <dgm:spPr/>
      <dgm:t>
        <a:bodyPr/>
        <a:lstStyle/>
        <a:p>
          <a:r>
            <a:rPr lang="en-US" sz="2400" b="1" dirty="0">
              <a:latin typeface="Arial" panose="020B0604020202020204" pitchFamily="34" charset="0"/>
              <a:cs typeface="Arial" panose="020B0604020202020204" pitchFamily="34" charset="0"/>
            </a:rPr>
            <a:t>Domain Constraints</a:t>
          </a:r>
        </a:p>
      </dgm:t>
    </dgm:pt>
    <dgm:pt modelId="{99AB494D-3F94-4221-B2C3-6BC93C1CE8F5}" type="parTrans" cxnId="{C774209E-9FDA-41D2-AF70-E3CBF6D27B6A}">
      <dgm:prSet/>
      <dgm:spPr/>
      <dgm:t>
        <a:bodyPr/>
        <a:lstStyle/>
        <a:p>
          <a:endParaRPr lang="en-US" sz="2400">
            <a:latin typeface="Arial" panose="020B0604020202020204" pitchFamily="34" charset="0"/>
            <a:cs typeface="Arial" panose="020B0604020202020204" pitchFamily="34" charset="0"/>
          </a:endParaRPr>
        </a:p>
      </dgm:t>
    </dgm:pt>
    <dgm:pt modelId="{D387BADD-966C-4462-8ED5-B6AA19ACE0AA}" type="sibTrans" cxnId="{C774209E-9FDA-41D2-AF70-E3CBF6D27B6A}">
      <dgm:prSet/>
      <dgm:spPr/>
      <dgm:t>
        <a:bodyPr/>
        <a:lstStyle/>
        <a:p>
          <a:endParaRPr lang="en-US" sz="2400">
            <a:latin typeface="Arial" panose="020B0604020202020204" pitchFamily="34" charset="0"/>
            <a:cs typeface="Arial" panose="020B0604020202020204" pitchFamily="34" charset="0"/>
          </a:endParaRPr>
        </a:p>
      </dgm:t>
    </dgm:pt>
    <dgm:pt modelId="{11254761-6DF8-4E6D-86AE-7B42B6C85018}">
      <dgm:prSet phldrT="[Text]" custT="1"/>
      <dgm:spPr/>
      <dgm:t>
        <a:bodyPr/>
        <a:lstStyle/>
        <a:p>
          <a:r>
            <a:rPr lang="en-US" sz="2400" b="1" dirty="0">
              <a:latin typeface="Arial" panose="020B0604020202020204" pitchFamily="34" charset="0"/>
              <a:cs typeface="Arial" panose="020B0604020202020204" pitchFamily="34" charset="0"/>
            </a:rPr>
            <a:t>Entity Integrity</a:t>
          </a:r>
        </a:p>
      </dgm:t>
    </dgm:pt>
    <dgm:pt modelId="{FF14C46A-9AC9-4079-9595-3C5B5E8A6EA9}" type="parTrans" cxnId="{D884C2C8-B1C5-4F9C-B3A5-80327188B37B}">
      <dgm:prSet/>
      <dgm:spPr/>
      <dgm:t>
        <a:bodyPr/>
        <a:lstStyle/>
        <a:p>
          <a:endParaRPr lang="en-US" sz="2400">
            <a:latin typeface="Arial" panose="020B0604020202020204" pitchFamily="34" charset="0"/>
            <a:cs typeface="Arial" panose="020B0604020202020204" pitchFamily="34" charset="0"/>
          </a:endParaRPr>
        </a:p>
      </dgm:t>
    </dgm:pt>
    <dgm:pt modelId="{E5F3C046-C0DC-42D3-9B96-E02BFBF39397}" type="sibTrans" cxnId="{D884C2C8-B1C5-4F9C-B3A5-80327188B37B}">
      <dgm:prSet/>
      <dgm:spPr/>
      <dgm:t>
        <a:bodyPr/>
        <a:lstStyle/>
        <a:p>
          <a:endParaRPr lang="en-US" sz="2400">
            <a:latin typeface="Arial" panose="020B0604020202020204" pitchFamily="34" charset="0"/>
            <a:cs typeface="Arial" panose="020B0604020202020204" pitchFamily="34" charset="0"/>
          </a:endParaRPr>
        </a:p>
      </dgm:t>
    </dgm:pt>
    <dgm:pt modelId="{52CBFB52-794A-458C-A778-89E345AB9AFE}">
      <dgm:prSet phldrT="[Text]" custT="1"/>
      <dgm:spPr/>
      <dgm:t>
        <a:bodyPr/>
        <a:lstStyle/>
        <a:p>
          <a:r>
            <a:rPr lang="en-US" sz="2400" b="1" dirty="0">
              <a:latin typeface="Arial" panose="020B0604020202020204" pitchFamily="34" charset="0"/>
              <a:cs typeface="Arial" panose="020B0604020202020204" pitchFamily="34" charset="0"/>
            </a:rPr>
            <a:t>Referential Integrity</a:t>
          </a:r>
        </a:p>
      </dgm:t>
    </dgm:pt>
    <dgm:pt modelId="{721110B3-64B3-4BD4-A6CC-A10AAB663884}" type="parTrans" cxnId="{96379EE1-1AFE-4B62-87C6-DDE80DB8BA75}">
      <dgm:prSet/>
      <dgm:spPr/>
      <dgm:t>
        <a:bodyPr/>
        <a:lstStyle/>
        <a:p>
          <a:endParaRPr lang="en-US" sz="2400">
            <a:latin typeface="Arial" panose="020B0604020202020204" pitchFamily="34" charset="0"/>
            <a:cs typeface="Arial" panose="020B0604020202020204" pitchFamily="34" charset="0"/>
          </a:endParaRPr>
        </a:p>
      </dgm:t>
    </dgm:pt>
    <dgm:pt modelId="{5159916F-6AC2-4D4E-A336-2C7AB64A87E1}" type="sibTrans" cxnId="{96379EE1-1AFE-4B62-87C6-DDE80DB8BA75}">
      <dgm:prSet/>
      <dgm:spPr/>
      <dgm:t>
        <a:bodyPr/>
        <a:lstStyle/>
        <a:p>
          <a:endParaRPr lang="en-US" sz="2400">
            <a:latin typeface="Arial" panose="020B0604020202020204" pitchFamily="34" charset="0"/>
            <a:cs typeface="Arial" panose="020B0604020202020204" pitchFamily="34" charset="0"/>
          </a:endParaRPr>
        </a:p>
      </dgm:t>
    </dgm:pt>
    <dgm:pt modelId="{5C0C4286-59B9-40BD-A6D9-EDE05CDA4D3F}" type="pres">
      <dgm:prSet presAssocID="{7441A48B-68C1-4144-8472-8F992B6E65B3}" presName="Name0" presStyleCnt="0">
        <dgm:presLayoutVars>
          <dgm:orgChart val="1"/>
          <dgm:chPref val="1"/>
          <dgm:dir/>
          <dgm:animOne val="branch"/>
          <dgm:animLvl val="lvl"/>
          <dgm:resizeHandles/>
        </dgm:presLayoutVars>
      </dgm:prSet>
      <dgm:spPr/>
    </dgm:pt>
    <dgm:pt modelId="{CEED9F43-3674-4F1C-9D04-B5B10F2632B8}" type="pres">
      <dgm:prSet presAssocID="{432363C4-F786-44F0-8F05-A08424BB1624}" presName="hierRoot1" presStyleCnt="0">
        <dgm:presLayoutVars>
          <dgm:hierBranch val="init"/>
        </dgm:presLayoutVars>
      </dgm:prSet>
      <dgm:spPr/>
    </dgm:pt>
    <dgm:pt modelId="{9C2EC66F-8555-4214-803B-CB0D1CFFECD0}" type="pres">
      <dgm:prSet presAssocID="{432363C4-F786-44F0-8F05-A08424BB1624}" presName="rootComposite1" presStyleCnt="0"/>
      <dgm:spPr/>
    </dgm:pt>
    <dgm:pt modelId="{FBADE864-C7ED-41B8-92FC-CF2E2410292E}" type="pres">
      <dgm:prSet presAssocID="{432363C4-F786-44F0-8F05-A08424BB1624}" presName="rootText1" presStyleLbl="alignAcc1" presStyleIdx="0" presStyleCnt="0">
        <dgm:presLayoutVars>
          <dgm:chPref val="3"/>
        </dgm:presLayoutVars>
      </dgm:prSet>
      <dgm:spPr/>
    </dgm:pt>
    <dgm:pt modelId="{B5D49248-574B-4190-943C-D2B130743A12}" type="pres">
      <dgm:prSet presAssocID="{432363C4-F786-44F0-8F05-A08424BB1624}" presName="topArc1" presStyleLbl="parChTrans1D1" presStyleIdx="0" presStyleCnt="8"/>
      <dgm:spPr/>
    </dgm:pt>
    <dgm:pt modelId="{43A9D4EE-0E1E-4A03-A1A3-4C5FFB7A0308}" type="pres">
      <dgm:prSet presAssocID="{432363C4-F786-44F0-8F05-A08424BB1624}" presName="bottomArc1" presStyleLbl="parChTrans1D1" presStyleIdx="1" presStyleCnt="8"/>
      <dgm:spPr/>
    </dgm:pt>
    <dgm:pt modelId="{FE86C27C-3983-4BB2-91D2-499B9B300E8E}" type="pres">
      <dgm:prSet presAssocID="{432363C4-F786-44F0-8F05-A08424BB1624}" presName="topConnNode1" presStyleLbl="node1" presStyleIdx="0" presStyleCnt="0"/>
      <dgm:spPr/>
    </dgm:pt>
    <dgm:pt modelId="{D3602071-35B2-4AC7-B912-CA5B7B8F9850}" type="pres">
      <dgm:prSet presAssocID="{432363C4-F786-44F0-8F05-A08424BB1624}" presName="hierChild2" presStyleCnt="0"/>
      <dgm:spPr/>
    </dgm:pt>
    <dgm:pt modelId="{D6B54831-45F8-4872-933A-FA0332231C5F}" type="pres">
      <dgm:prSet presAssocID="{99AB494D-3F94-4221-B2C3-6BC93C1CE8F5}" presName="Name28" presStyleLbl="parChTrans1D2" presStyleIdx="0" presStyleCnt="3"/>
      <dgm:spPr/>
    </dgm:pt>
    <dgm:pt modelId="{969551BE-3C37-48D9-8856-2D4E60DACFEC}" type="pres">
      <dgm:prSet presAssocID="{DE08949F-BF26-4D22-99FC-F7A36177C242}" presName="hierRoot2" presStyleCnt="0">
        <dgm:presLayoutVars>
          <dgm:hierBranch val="init"/>
        </dgm:presLayoutVars>
      </dgm:prSet>
      <dgm:spPr/>
    </dgm:pt>
    <dgm:pt modelId="{6CCA69F6-ADD4-4C3D-985E-731188B79421}" type="pres">
      <dgm:prSet presAssocID="{DE08949F-BF26-4D22-99FC-F7A36177C242}" presName="rootComposite2" presStyleCnt="0"/>
      <dgm:spPr/>
    </dgm:pt>
    <dgm:pt modelId="{23FEE6FE-6A1E-4C4F-B7E1-B9A73BA25E7E}" type="pres">
      <dgm:prSet presAssocID="{DE08949F-BF26-4D22-99FC-F7A36177C242}" presName="rootText2" presStyleLbl="alignAcc1" presStyleIdx="0" presStyleCnt="0">
        <dgm:presLayoutVars>
          <dgm:chPref val="3"/>
        </dgm:presLayoutVars>
      </dgm:prSet>
      <dgm:spPr/>
    </dgm:pt>
    <dgm:pt modelId="{435AB69A-D707-4E15-A9A6-261C3537D64F}" type="pres">
      <dgm:prSet presAssocID="{DE08949F-BF26-4D22-99FC-F7A36177C242}" presName="topArc2" presStyleLbl="parChTrans1D1" presStyleIdx="2" presStyleCnt="8"/>
      <dgm:spPr/>
    </dgm:pt>
    <dgm:pt modelId="{85CCF556-1EF3-47D0-8E2D-894B1ACB8D81}" type="pres">
      <dgm:prSet presAssocID="{DE08949F-BF26-4D22-99FC-F7A36177C242}" presName="bottomArc2" presStyleLbl="parChTrans1D1" presStyleIdx="3" presStyleCnt="8"/>
      <dgm:spPr/>
    </dgm:pt>
    <dgm:pt modelId="{6C1F3549-F8E5-4C73-AB9F-A014DE1BDD75}" type="pres">
      <dgm:prSet presAssocID="{DE08949F-BF26-4D22-99FC-F7A36177C242}" presName="topConnNode2" presStyleLbl="node2" presStyleIdx="0" presStyleCnt="0"/>
      <dgm:spPr/>
    </dgm:pt>
    <dgm:pt modelId="{CE264592-AA78-4068-8F8D-87F278DE2E68}" type="pres">
      <dgm:prSet presAssocID="{DE08949F-BF26-4D22-99FC-F7A36177C242}" presName="hierChild4" presStyleCnt="0"/>
      <dgm:spPr/>
    </dgm:pt>
    <dgm:pt modelId="{DDCC172E-D374-410E-A8B3-715AECBAC018}" type="pres">
      <dgm:prSet presAssocID="{DE08949F-BF26-4D22-99FC-F7A36177C242}" presName="hierChild5" presStyleCnt="0"/>
      <dgm:spPr/>
    </dgm:pt>
    <dgm:pt modelId="{7E81D77F-7382-43A1-B997-7D44C54DB105}" type="pres">
      <dgm:prSet presAssocID="{FF14C46A-9AC9-4079-9595-3C5B5E8A6EA9}" presName="Name28" presStyleLbl="parChTrans1D2" presStyleIdx="1" presStyleCnt="3"/>
      <dgm:spPr/>
    </dgm:pt>
    <dgm:pt modelId="{F6738B3F-FA9E-427C-9AD3-C1986595722C}" type="pres">
      <dgm:prSet presAssocID="{11254761-6DF8-4E6D-86AE-7B42B6C85018}" presName="hierRoot2" presStyleCnt="0">
        <dgm:presLayoutVars>
          <dgm:hierBranch val="init"/>
        </dgm:presLayoutVars>
      </dgm:prSet>
      <dgm:spPr/>
    </dgm:pt>
    <dgm:pt modelId="{CD163178-4E57-430F-9623-F8EC5CD8C07E}" type="pres">
      <dgm:prSet presAssocID="{11254761-6DF8-4E6D-86AE-7B42B6C85018}" presName="rootComposite2" presStyleCnt="0"/>
      <dgm:spPr/>
    </dgm:pt>
    <dgm:pt modelId="{2CF4AB90-9A90-4581-A326-9BAAFB8681A7}" type="pres">
      <dgm:prSet presAssocID="{11254761-6DF8-4E6D-86AE-7B42B6C85018}" presName="rootText2" presStyleLbl="alignAcc1" presStyleIdx="0" presStyleCnt="0" custScaleX="74391">
        <dgm:presLayoutVars>
          <dgm:chPref val="3"/>
        </dgm:presLayoutVars>
      </dgm:prSet>
      <dgm:spPr/>
    </dgm:pt>
    <dgm:pt modelId="{8F7E953B-F9BE-430B-8125-FA10E9BF3F07}" type="pres">
      <dgm:prSet presAssocID="{11254761-6DF8-4E6D-86AE-7B42B6C85018}" presName="topArc2" presStyleLbl="parChTrans1D1" presStyleIdx="4" presStyleCnt="8"/>
      <dgm:spPr/>
    </dgm:pt>
    <dgm:pt modelId="{F1196F7F-1DFE-44C4-84E5-A91DD5A2C7F9}" type="pres">
      <dgm:prSet presAssocID="{11254761-6DF8-4E6D-86AE-7B42B6C85018}" presName="bottomArc2" presStyleLbl="parChTrans1D1" presStyleIdx="5" presStyleCnt="8"/>
      <dgm:spPr/>
    </dgm:pt>
    <dgm:pt modelId="{6B1E4FF1-7689-4759-8FAA-BF55B22CE53E}" type="pres">
      <dgm:prSet presAssocID="{11254761-6DF8-4E6D-86AE-7B42B6C85018}" presName="topConnNode2" presStyleLbl="node2" presStyleIdx="0" presStyleCnt="0"/>
      <dgm:spPr/>
    </dgm:pt>
    <dgm:pt modelId="{FF0EECEA-EB07-428F-81E6-6D289EDC241E}" type="pres">
      <dgm:prSet presAssocID="{11254761-6DF8-4E6D-86AE-7B42B6C85018}" presName="hierChild4" presStyleCnt="0"/>
      <dgm:spPr/>
    </dgm:pt>
    <dgm:pt modelId="{3035EEE1-7197-445F-8B90-AD12C84755F7}" type="pres">
      <dgm:prSet presAssocID="{11254761-6DF8-4E6D-86AE-7B42B6C85018}" presName="hierChild5" presStyleCnt="0"/>
      <dgm:spPr/>
    </dgm:pt>
    <dgm:pt modelId="{A3A130D5-D1AE-417F-B08A-B1F3315B67DD}" type="pres">
      <dgm:prSet presAssocID="{721110B3-64B3-4BD4-A6CC-A10AAB663884}" presName="Name28" presStyleLbl="parChTrans1D2" presStyleIdx="2" presStyleCnt="3"/>
      <dgm:spPr/>
    </dgm:pt>
    <dgm:pt modelId="{03380BAC-6FC8-4A67-91C0-4796602B51E1}" type="pres">
      <dgm:prSet presAssocID="{52CBFB52-794A-458C-A778-89E345AB9AFE}" presName="hierRoot2" presStyleCnt="0">
        <dgm:presLayoutVars>
          <dgm:hierBranch val="init"/>
        </dgm:presLayoutVars>
      </dgm:prSet>
      <dgm:spPr/>
    </dgm:pt>
    <dgm:pt modelId="{EC5F7142-1295-469F-A84B-3723002327C0}" type="pres">
      <dgm:prSet presAssocID="{52CBFB52-794A-458C-A778-89E345AB9AFE}" presName="rootComposite2" presStyleCnt="0"/>
      <dgm:spPr/>
    </dgm:pt>
    <dgm:pt modelId="{4ED9FEBB-1F12-4528-9699-AE02A122CB2B}" type="pres">
      <dgm:prSet presAssocID="{52CBFB52-794A-458C-A778-89E345AB9AFE}" presName="rootText2" presStyleLbl="alignAcc1" presStyleIdx="0" presStyleCnt="0">
        <dgm:presLayoutVars>
          <dgm:chPref val="3"/>
        </dgm:presLayoutVars>
      </dgm:prSet>
      <dgm:spPr/>
    </dgm:pt>
    <dgm:pt modelId="{805A7BF9-A938-41EE-9C1D-B52022CEE6E9}" type="pres">
      <dgm:prSet presAssocID="{52CBFB52-794A-458C-A778-89E345AB9AFE}" presName="topArc2" presStyleLbl="parChTrans1D1" presStyleIdx="6" presStyleCnt="8"/>
      <dgm:spPr/>
    </dgm:pt>
    <dgm:pt modelId="{5E5AD3EB-5520-4A6C-9D7E-268A475AB2F3}" type="pres">
      <dgm:prSet presAssocID="{52CBFB52-794A-458C-A778-89E345AB9AFE}" presName="bottomArc2" presStyleLbl="parChTrans1D1" presStyleIdx="7" presStyleCnt="8"/>
      <dgm:spPr/>
    </dgm:pt>
    <dgm:pt modelId="{1FD5754C-3717-4B4E-9057-5637920EDEA7}" type="pres">
      <dgm:prSet presAssocID="{52CBFB52-794A-458C-A778-89E345AB9AFE}" presName="topConnNode2" presStyleLbl="node2" presStyleIdx="0" presStyleCnt="0"/>
      <dgm:spPr/>
    </dgm:pt>
    <dgm:pt modelId="{3EEBAB56-43C8-4295-9D84-57F5CB273D02}" type="pres">
      <dgm:prSet presAssocID="{52CBFB52-794A-458C-A778-89E345AB9AFE}" presName="hierChild4" presStyleCnt="0"/>
      <dgm:spPr/>
    </dgm:pt>
    <dgm:pt modelId="{7235BAF0-37F0-4690-B90A-DA45478B2A32}" type="pres">
      <dgm:prSet presAssocID="{52CBFB52-794A-458C-A778-89E345AB9AFE}" presName="hierChild5" presStyleCnt="0"/>
      <dgm:spPr/>
    </dgm:pt>
    <dgm:pt modelId="{E039D613-A0CA-47A4-80C3-D54A29B11CA1}" type="pres">
      <dgm:prSet presAssocID="{432363C4-F786-44F0-8F05-A08424BB1624}" presName="hierChild3" presStyleCnt="0"/>
      <dgm:spPr/>
    </dgm:pt>
  </dgm:ptLst>
  <dgm:cxnLst>
    <dgm:cxn modelId="{414F553B-B7EE-4706-8038-9029A504BB80}" type="presOf" srcId="{52CBFB52-794A-458C-A778-89E345AB9AFE}" destId="{1FD5754C-3717-4B4E-9057-5637920EDEA7}" srcOrd="1" destOrd="0" presId="urn:microsoft.com/office/officeart/2008/layout/HalfCircleOrganizationChart"/>
    <dgm:cxn modelId="{49188567-8C05-427F-8FEF-D76416E58EBC}" type="presOf" srcId="{432363C4-F786-44F0-8F05-A08424BB1624}" destId="{FE86C27C-3983-4BB2-91D2-499B9B300E8E}" srcOrd="1" destOrd="0" presId="urn:microsoft.com/office/officeart/2008/layout/HalfCircleOrganizationChart"/>
    <dgm:cxn modelId="{09A01350-C609-4F9E-8435-5C12E1786D64}" type="presOf" srcId="{11254761-6DF8-4E6D-86AE-7B42B6C85018}" destId="{6B1E4FF1-7689-4759-8FAA-BF55B22CE53E}" srcOrd="1" destOrd="0" presId="urn:microsoft.com/office/officeart/2008/layout/HalfCircleOrganizationChart"/>
    <dgm:cxn modelId="{1B4C5C7D-6367-4376-9768-F982BD6D5345}" type="presOf" srcId="{52CBFB52-794A-458C-A778-89E345AB9AFE}" destId="{4ED9FEBB-1F12-4528-9699-AE02A122CB2B}" srcOrd="0" destOrd="0" presId="urn:microsoft.com/office/officeart/2008/layout/HalfCircleOrganizationChart"/>
    <dgm:cxn modelId="{5F316092-193B-42B4-8182-63FC0CFE3582}" type="presOf" srcId="{432363C4-F786-44F0-8F05-A08424BB1624}" destId="{FBADE864-C7ED-41B8-92FC-CF2E2410292E}" srcOrd="0" destOrd="0" presId="urn:microsoft.com/office/officeart/2008/layout/HalfCircleOrganizationChart"/>
    <dgm:cxn modelId="{CD97F592-EB9A-4FD2-88D8-E31CFC3B951A}" type="presOf" srcId="{99AB494D-3F94-4221-B2C3-6BC93C1CE8F5}" destId="{D6B54831-45F8-4872-933A-FA0332231C5F}" srcOrd="0" destOrd="0" presId="urn:microsoft.com/office/officeart/2008/layout/HalfCircleOrganizationChart"/>
    <dgm:cxn modelId="{38195097-F06D-4C74-81F5-9588A633C1CF}" type="presOf" srcId="{FF14C46A-9AC9-4079-9595-3C5B5E8A6EA9}" destId="{7E81D77F-7382-43A1-B997-7D44C54DB105}" srcOrd="0" destOrd="0" presId="urn:microsoft.com/office/officeart/2008/layout/HalfCircleOrganizationChart"/>
    <dgm:cxn modelId="{C774209E-9FDA-41D2-AF70-E3CBF6D27B6A}" srcId="{432363C4-F786-44F0-8F05-A08424BB1624}" destId="{DE08949F-BF26-4D22-99FC-F7A36177C242}" srcOrd="0" destOrd="0" parTransId="{99AB494D-3F94-4221-B2C3-6BC93C1CE8F5}" sibTransId="{D387BADD-966C-4462-8ED5-B6AA19ACE0AA}"/>
    <dgm:cxn modelId="{B576F7AD-B67F-4F75-9964-BD8641E98F66}" type="presOf" srcId="{11254761-6DF8-4E6D-86AE-7B42B6C85018}" destId="{2CF4AB90-9A90-4581-A326-9BAAFB8681A7}" srcOrd="0" destOrd="0" presId="urn:microsoft.com/office/officeart/2008/layout/HalfCircleOrganizationChart"/>
    <dgm:cxn modelId="{82A42CB4-601D-4B71-9F38-7F987F502054}" type="presOf" srcId="{721110B3-64B3-4BD4-A6CC-A10AAB663884}" destId="{A3A130D5-D1AE-417F-B08A-B1F3315B67DD}" srcOrd="0" destOrd="0" presId="urn:microsoft.com/office/officeart/2008/layout/HalfCircleOrganizationChart"/>
    <dgm:cxn modelId="{013756B5-D3C5-4412-8160-5AAAD32145BD}" type="presOf" srcId="{DE08949F-BF26-4D22-99FC-F7A36177C242}" destId="{23FEE6FE-6A1E-4C4F-B7E1-B9A73BA25E7E}" srcOrd="0" destOrd="0" presId="urn:microsoft.com/office/officeart/2008/layout/HalfCircleOrganizationChart"/>
    <dgm:cxn modelId="{1874C9B9-3245-4FFE-B25A-8BC60E5AAAC2}" type="presOf" srcId="{7441A48B-68C1-4144-8472-8F992B6E65B3}" destId="{5C0C4286-59B9-40BD-A6D9-EDE05CDA4D3F}" srcOrd="0" destOrd="0" presId="urn:microsoft.com/office/officeart/2008/layout/HalfCircleOrganizationChart"/>
    <dgm:cxn modelId="{D884C2C8-B1C5-4F9C-B3A5-80327188B37B}" srcId="{432363C4-F786-44F0-8F05-A08424BB1624}" destId="{11254761-6DF8-4E6D-86AE-7B42B6C85018}" srcOrd="1" destOrd="0" parTransId="{FF14C46A-9AC9-4079-9595-3C5B5E8A6EA9}" sibTransId="{E5F3C046-C0DC-42D3-9B96-E02BFBF39397}"/>
    <dgm:cxn modelId="{7A97F3D5-3A03-4A07-A793-C4C46379F772}" type="presOf" srcId="{DE08949F-BF26-4D22-99FC-F7A36177C242}" destId="{6C1F3549-F8E5-4C73-AB9F-A014DE1BDD75}" srcOrd="1" destOrd="0" presId="urn:microsoft.com/office/officeart/2008/layout/HalfCircleOrganizationChart"/>
    <dgm:cxn modelId="{96379EE1-1AFE-4B62-87C6-DDE80DB8BA75}" srcId="{432363C4-F786-44F0-8F05-A08424BB1624}" destId="{52CBFB52-794A-458C-A778-89E345AB9AFE}" srcOrd="2" destOrd="0" parTransId="{721110B3-64B3-4BD4-A6CC-A10AAB663884}" sibTransId="{5159916F-6AC2-4D4E-A336-2C7AB64A87E1}"/>
    <dgm:cxn modelId="{2ACEB7F6-4A5C-4414-ADCA-2C4508FAB4BA}" srcId="{7441A48B-68C1-4144-8472-8F992B6E65B3}" destId="{432363C4-F786-44F0-8F05-A08424BB1624}" srcOrd="0" destOrd="0" parTransId="{BAD49C84-5719-4EA3-96C3-B24771C3BC71}" sibTransId="{CAAE17F3-A754-4DEF-91C4-3D92E664CA41}"/>
    <dgm:cxn modelId="{04C30812-2BE9-4430-985D-BCA1DF2526E7}" type="presParOf" srcId="{5C0C4286-59B9-40BD-A6D9-EDE05CDA4D3F}" destId="{CEED9F43-3674-4F1C-9D04-B5B10F2632B8}" srcOrd="0" destOrd="0" presId="urn:microsoft.com/office/officeart/2008/layout/HalfCircleOrganizationChart"/>
    <dgm:cxn modelId="{ACDD059D-72C5-426E-A16F-7677D32C0D6C}" type="presParOf" srcId="{CEED9F43-3674-4F1C-9D04-B5B10F2632B8}" destId="{9C2EC66F-8555-4214-803B-CB0D1CFFECD0}" srcOrd="0" destOrd="0" presId="urn:microsoft.com/office/officeart/2008/layout/HalfCircleOrganizationChart"/>
    <dgm:cxn modelId="{B57F90B7-D503-4A61-B59D-BC63E0932ADC}" type="presParOf" srcId="{9C2EC66F-8555-4214-803B-CB0D1CFFECD0}" destId="{FBADE864-C7ED-41B8-92FC-CF2E2410292E}" srcOrd="0" destOrd="0" presId="urn:microsoft.com/office/officeart/2008/layout/HalfCircleOrganizationChart"/>
    <dgm:cxn modelId="{57C04B5A-45E0-4132-BF7B-F1355EFCD7EA}" type="presParOf" srcId="{9C2EC66F-8555-4214-803B-CB0D1CFFECD0}" destId="{B5D49248-574B-4190-943C-D2B130743A12}" srcOrd="1" destOrd="0" presId="urn:microsoft.com/office/officeart/2008/layout/HalfCircleOrganizationChart"/>
    <dgm:cxn modelId="{CFB5C520-C2F9-4B59-8FB1-2F6971D97F0E}" type="presParOf" srcId="{9C2EC66F-8555-4214-803B-CB0D1CFFECD0}" destId="{43A9D4EE-0E1E-4A03-A1A3-4C5FFB7A0308}" srcOrd="2" destOrd="0" presId="urn:microsoft.com/office/officeart/2008/layout/HalfCircleOrganizationChart"/>
    <dgm:cxn modelId="{D021F1F4-DFD5-4A10-BF16-C4401C698109}" type="presParOf" srcId="{9C2EC66F-8555-4214-803B-CB0D1CFFECD0}" destId="{FE86C27C-3983-4BB2-91D2-499B9B300E8E}" srcOrd="3" destOrd="0" presId="urn:microsoft.com/office/officeart/2008/layout/HalfCircleOrganizationChart"/>
    <dgm:cxn modelId="{D6B483C7-E1ED-4A95-990E-9A9204D49754}" type="presParOf" srcId="{CEED9F43-3674-4F1C-9D04-B5B10F2632B8}" destId="{D3602071-35B2-4AC7-B912-CA5B7B8F9850}" srcOrd="1" destOrd="0" presId="urn:microsoft.com/office/officeart/2008/layout/HalfCircleOrganizationChart"/>
    <dgm:cxn modelId="{583FB831-D603-4BDA-AC14-24A4253DBE01}" type="presParOf" srcId="{D3602071-35B2-4AC7-B912-CA5B7B8F9850}" destId="{D6B54831-45F8-4872-933A-FA0332231C5F}" srcOrd="0" destOrd="0" presId="urn:microsoft.com/office/officeart/2008/layout/HalfCircleOrganizationChart"/>
    <dgm:cxn modelId="{3F96CE7F-4A19-4A3E-A801-7420E26986CE}" type="presParOf" srcId="{D3602071-35B2-4AC7-B912-CA5B7B8F9850}" destId="{969551BE-3C37-48D9-8856-2D4E60DACFEC}" srcOrd="1" destOrd="0" presId="urn:microsoft.com/office/officeart/2008/layout/HalfCircleOrganizationChart"/>
    <dgm:cxn modelId="{F6F059A8-C34C-435C-B017-1B9E62FF69F8}" type="presParOf" srcId="{969551BE-3C37-48D9-8856-2D4E60DACFEC}" destId="{6CCA69F6-ADD4-4C3D-985E-731188B79421}" srcOrd="0" destOrd="0" presId="urn:microsoft.com/office/officeart/2008/layout/HalfCircleOrganizationChart"/>
    <dgm:cxn modelId="{EEC42226-1034-4A8D-A44D-D97CC55453CA}" type="presParOf" srcId="{6CCA69F6-ADD4-4C3D-985E-731188B79421}" destId="{23FEE6FE-6A1E-4C4F-B7E1-B9A73BA25E7E}" srcOrd="0" destOrd="0" presId="urn:microsoft.com/office/officeart/2008/layout/HalfCircleOrganizationChart"/>
    <dgm:cxn modelId="{5C689126-6D53-4DE5-8DCC-FD840186B881}" type="presParOf" srcId="{6CCA69F6-ADD4-4C3D-985E-731188B79421}" destId="{435AB69A-D707-4E15-A9A6-261C3537D64F}" srcOrd="1" destOrd="0" presId="urn:microsoft.com/office/officeart/2008/layout/HalfCircleOrganizationChart"/>
    <dgm:cxn modelId="{44BF53F7-615E-4067-A547-95CA86154327}" type="presParOf" srcId="{6CCA69F6-ADD4-4C3D-985E-731188B79421}" destId="{85CCF556-1EF3-47D0-8E2D-894B1ACB8D81}" srcOrd="2" destOrd="0" presId="urn:microsoft.com/office/officeart/2008/layout/HalfCircleOrganizationChart"/>
    <dgm:cxn modelId="{C9512726-7107-4134-9328-523EE6CA45BB}" type="presParOf" srcId="{6CCA69F6-ADD4-4C3D-985E-731188B79421}" destId="{6C1F3549-F8E5-4C73-AB9F-A014DE1BDD75}" srcOrd="3" destOrd="0" presId="urn:microsoft.com/office/officeart/2008/layout/HalfCircleOrganizationChart"/>
    <dgm:cxn modelId="{0CD9218C-4BBF-4864-BF8B-27008CF91B76}" type="presParOf" srcId="{969551BE-3C37-48D9-8856-2D4E60DACFEC}" destId="{CE264592-AA78-4068-8F8D-87F278DE2E68}" srcOrd="1" destOrd="0" presId="urn:microsoft.com/office/officeart/2008/layout/HalfCircleOrganizationChart"/>
    <dgm:cxn modelId="{7FB9F4C4-BE70-497A-BA03-47B8C8DBE311}" type="presParOf" srcId="{969551BE-3C37-48D9-8856-2D4E60DACFEC}" destId="{DDCC172E-D374-410E-A8B3-715AECBAC018}" srcOrd="2" destOrd="0" presId="urn:microsoft.com/office/officeart/2008/layout/HalfCircleOrganizationChart"/>
    <dgm:cxn modelId="{E94997D9-8895-411D-93CE-628549DAA27A}" type="presParOf" srcId="{D3602071-35B2-4AC7-B912-CA5B7B8F9850}" destId="{7E81D77F-7382-43A1-B997-7D44C54DB105}" srcOrd="2" destOrd="0" presId="urn:microsoft.com/office/officeart/2008/layout/HalfCircleOrganizationChart"/>
    <dgm:cxn modelId="{441F41EF-7715-4C5C-A8D5-4467A9F82D42}" type="presParOf" srcId="{D3602071-35B2-4AC7-B912-CA5B7B8F9850}" destId="{F6738B3F-FA9E-427C-9AD3-C1986595722C}" srcOrd="3" destOrd="0" presId="urn:microsoft.com/office/officeart/2008/layout/HalfCircleOrganizationChart"/>
    <dgm:cxn modelId="{F787FF23-4400-45F8-8D1A-BBE0090CF241}" type="presParOf" srcId="{F6738B3F-FA9E-427C-9AD3-C1986595722C}" destId="{CD163178-4E57-430F-9623-F8EC5CD8C07E}" srcOrd="0" destOrd="0" presId="urn:microsoft.com/office/officeart/2008/layout/HalfCircleOrganizationChart"/>
    <dgm:cxn modelId="{6608C523-CD84-45E0-9014-3A7EE9C3A5D1}" type="presParOf" srcId="{CD163178-4E57-430F-9623-F8EC5CD8C07E}" destId="{2CF4AB90-9A90-4581-A326-9BAAFB8681A7}" srcOrd="0" destOrd="0" presId="urn:microsoft.com/office/officeart/2008/layout/HalfCircleOrganizationChart"/>
    <dgm:cxn modelId="{8C5B651B-F669-42C2-A4E0-5E36B760853F}" type="presParOf" srcId="{CD163178-4E57-430F-9623-F8EC5CD8C07E}" destId="{8F7E953B-F9BE-430B-8125-FA10E9BF3F07}" srcOrd="1" destOrd="0" presId="urn:microsoft.com/office/officeart/2008/layout/HalfCircleOrganizationChart"/>
    <dgm:cxn modelId="{45D04D64-1686-48B5-9CF0-7A30B424053D}" type="presParOf" srcId="{CD163178-4E57-430F-9623-F8EC5CD8C07E}" destId="{F1196F7F-1DFE-44C4-84E5-A91DD5A2C7F9}" srcOrd="2" destOrd="0" presId="urn:microsoft.com/office/officeart/2008/layout/HalfCircleOrganizationChart"/>
    <dgm:cxn modelId="{C2BE8032-46A4-4ACA-AE00-B43625B1E578}" type="presParOf" srcId="{CD163178-4E57-430F-9623-F8EC5CD8C07E}" destId="{6B1E4FF1-7689-4759-8FAA-BF55B22CE53E}" srcOrd="3" destOrd="0" presId="urn:microsoft.com/office/officeart/2008/layout/HalfCircleOrganizationChart"/>
    <dgm:cxn modelId="{820E747A-855C-4E56-A1E1-58B845CF7D70}" type="presParOf" srcId="{F6738B3F-FA9E-427C-9AD3-C1986595722C}" destId="{FF0EECEA-EB07-428F-81E6-6D289EDC241E}" srcOrd="1" destOrd="0" presId="urn:microsoft.com/office/officeart/2008/layout/HalfCircleOrganizationChart"/>
    <dgm:cxn modelId="{09631FDA-D858-440A-8DFF-0BC6E3070410}" type="presParOf" srcId="{F6738B3F-FA9E-427C-9AD3-C1986595722C}" destId="{3035EEE1-7197-445F-8B90-AD12C84755F7}" srcOrd="2" destOrd="0" presId="urn:microsoft.com/office/officeart/2008/layout/HalfCircleOrganizationChart"/>
    <dgm:cxn modelId="{1A0463CD-6AB5-444D-81ED-BBB14FD27FA7}" type="presParOf" srcId="{D3602071-35B2-4AC7-B912-CA5B7B8F9850}" destId="{A3A130D5-D1AE-417F-B08A-B1F3315B67DD}" srcOrd="4" destOrd="0" presId="urn:microsoft.com/office/officeart/2008/layout/HalfCircleOrganizationChart"/>
    <dgm:cxn modelId="{62002C20-021C-4DCE-83DD-396D838618F1}" type="presParOf" srcId="{D3602071-35B2-4AC7-B912-CA5B7B8F9850}" destId="{03380BAC-6FC8-4A67-91C0-4796602B51E1}" srcOrd="5" destOrd="0" presId="urn:microsoft.com/office/officeart/2008/layout/HalfCircleOrganizationChart"/>
    <dgm:cxn modelId="{F0E1CD71-BD51-4A54-9960-2BBF968D1609}" type="presParOf" srcId="{03380BAC-6FC8-4A67-91C0-4796602B51E1}" destId="{EC5F7142-1295-469F-A84B-3723002327C0}" srcOrd="0" destOrd="0" presId="urn:microsoft.com/office/officeart/2008/layout/HalfCircleOrganizationChart"/>
    <dgm:cxn modelId="{3553E240-C3D2-4085-A760-FA526D5B02F2}" type="presParOf" srcId="{EC5F7142-1295-469F-A84B-3723002327C0}" destId="{4ED9FEBB-1F12-4528-9699-AE02A122CB2B}" srcOrd="0" destOrd="0" presId="urn:microsoft.com/office/officeart/2008/layout/HalfCircleOrganizationChart"/>
    <dgm:cxn modelId="{6B49F2FD-D095-42F4-AEE7-6376E0F156A1}" type="presParOf" srcId="{EC5F7142-1295-469F-A84B-3723002327C0}" destId="{805A7BF9-A938-41EE-9C1D-B52022CEE6E9}" srcOrd="1" destOrd="0" presId="urn:microsoft.com/office/officeart/2008/layout/HalfCircleOrganizationChart"/>
    <dgm:cxn modelId="{AE67BA61-E927-4749-BF3C-F3CAAC77BE1E}" type="presParOf" srcId="{EC5F7142-1295-469F-A84B-3723002327C0}" destId="{5E5AD3EB-5520-4A6C-9D7E-268A475AB2F3}" srcOrd="2" destOrd="0" presId="urn:microsoft.com/office/officeart/2008/layout/HalfCircleOrganizationChart"/>
    <dgm:cxn modelId="{FDE648EC-5A22-4FBB-9DF9-A846CDBAEA49}" type="presParOf" srcId="{EC5F7142-1295-469F-A84B-3723002327C0}" destId="{1FD5754C-3717-4B4E-9057-5637920EDEA7}" srcOrd="3" destOrd="0" presId="urn:microsoft.com/office/officeart/2008/layout/HalfCircleOrganizationChart"/>
    <dgm:cxn modelId="{64CAB528-EFF1-4332-AD66-E84DE9F01393}" type="presParOf" srcId="{03380BAC-6FC8-4A67-91C0-4796602B51E1}" destId="{3EEBAB56-43C8-4295-9D84-57F5CB273D02}" srcOrd="1" destOrd="0" presId="urn:microsoft.com/office/officeart/2008/layout/HalfCircleOrganizationChart"/>
    <dgm:cxn modelId="{34423BC5-FB99-4BF1-B47A-336331E4BCF6}" type="presParOf" srcId="{03380BAC-6FC8-4A67-91C0-4796602B51E1}" destId="{7235BAF0-37F0-4690-B90A-DA45478B2A32}" srcOrd="2" destOrd="0" presId="urn:microsoft.com/office/officeart/2008/layout/HalfCircleOrganizationChart"/>
    <dgm:cxn modelId="{5E18AC4D-3471-4367-A1A6-9AAACEF300AA}" type="presParOf" srcId="{CEED9F43-3674-4F1C-9D04-B5B10F2632B8}" destId="{E039D613-A0CA-47A4-80C3-D54A29B11CA1}"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EE84CD-631B-4172-84FF-C76825EC58B5}" type="doc">
      <dgm:prSet loTypeId="urn:microsoft.com/office/officeart/2005/8/layout/hierarchy1" loCatId="hierarchy" qsTypeId="urn:microsoft.com/office/officeart/2005/8/quickstyle/simple2" qsCatId="simple" csTypeId="urn:microsoft.com/office/officeart/2005/8/colors/colorful3" csCatId="colorful" phldr="1"/>
      <dgm:spPr/>
      <dgm:t>
        <a:bodyPr/>
        <a:lstStyle/>
        <a:p>
          <a:endParaRPr lang="en-US"/>
        </a:p>
      </dgm:t>
    </dgm:pt>
    <dgm:pt modelId="{857511C8-0EA3-4FAB-9FD9-628C5BBDCA5B}">
      <dgm:prSet phldrT="[Text]" custT="1"/>
      <dgm:spPr/>
      <dgm:t>
        <a:bodyPr/>
        <a:lstStyle/>
        <a:p>
          <a:r>
            <a:rPr lang="en-US" sz="2800" b="1" cap="small" baseline="0" dirty="0">
              <a:latin typeface="Arial" panose="020B0604020202020204" pitchFamily="34" charset="0"/>
              <a:cs typeface="Arial" panose="020B0604020202020204" pitchFamily="34" charset="0"/>
            </a:rPr>
            <a:t>Goal</a:t>
          </a:r>
        </a:p>
      </dgm:t>
    </dgm:pt>
    <dgm:pt modelId="{33C1F762-96D5-4F39-B722-D7FFEAB19409}" type="parTrans" cxnId="{0778F858-9929-4310-8CC1-1CD5C8928BD0}">
      <dgm:prSet/>
      <dgm:spPr/>
      <dgm:t>
        <a:bodyPr/>
        <a:lstStyle/>
        <a:p>
          <a:endParaRPr lang="en-US" sz="2000">
            <a:latin typeface="Arial" panose="020B0604020202020204" pitchFamily="34" charset="0"/>
            <a:cs typeface="Arial" panose="020B0604020202020204" pitchFamily="34" charset="0"/>
          </a:endParaRPr>
        </a:p>
      </dgm:t>
    </dgm:pt>
    <dgm:pt modelId="{DA3BA5F2-41B3-4EBA-AA02-E0626CFE9157}" type="sibTrans" cxnId="{0778F858-9929-4310-8CC1-1CD5C8928BD0}">
      <dgm:prSet/>
      <dgm:spPr/>
      <dgm:t>
        <a:bodyPr/>
        <a:lstStyle/>
        <a:p>
          <a:endParaRPr lang="en-US" sz="2000">
            <a:latin typeface="Arial" panose="020B0604020202020204" pitchFamily="34" charset="0"/>
            <a:cs typeface="Arial" panose="020B0604020202020204" pitchFamily="34" charset="0"/>
          </a:endParaRPr>
        </a:p>
      </dgm:t>
    </dgm:pt>
    <dgm:pt modelId="{353707CB-4055-4317-AFE1-99AA3709EAB7}">
      <dgm:prSet phldrT="[Text]" custT="1"/>
      <dgm:spPr/>
      <dgm:t>
        <a:bodyPr/>
        <a:lstStyle/>
        <a:p>
          <a:r>
            <a:rPr lang="en-US" sz="2000" b="1" dirty="0">
              <a:latin typeface="Arial" panose="020B0604020202020204" pitchFamily="34" charset="0"/>
              <a:cs typeface="Arial" panose="020B0604020202020204" pitchFamily="34" charset="0"/>
            </a:rPr>
            <a:t>Contain minimal data redundancy </a:t>
          </a:r>
        </a:p>
      </dgm:t>
    </dgm:pt>
    <dgm:pt modelId="{B53CAF19-362B-435A-9576-EF0E03DB0663}" type="parTrans" cxnId="{58A1E708-CBDD-402E-8DBD-8F2D03A4BC39}">
      <dgm:prSet/>
      <dgm:spPr/>
      <dgm:t>
        <a:bodyPr/>
        <a:lstStyle/>
        <a:p>
          <a:endParaRPr lang="en-US" sz="2000">
            <a:latin typeface="Arial" panose="020B0604020202020204" pitchFamily="34" charset="0"/>
            <a:cs typeface="Arial" panose="020B0604020202020204" pitchFamily="34" charset="0"/>
          </a:endParaRPr>
        </a:p>
      </dgm:t>
    </dgm:pt>
    <dgm:pt modelId="{03FD8BE3-05D6-4F15-8559-B4217D09D1E2}" type="sibTrans" cxnId="{58A1E708-CBDD-402E-8DBD-8F2D03A4BC39}">
      <dgm:prSet/>
      <dgm:spPr/>
      <dgm:t>
        <a:bodyPr/>
        <a:lstStyle/>
        <a:p>
          <a:endParaRPr lang="en-US" sz="2000">
            <a:latin typeface="Arial" panose="020B0604020202020204" pitchFamily="34" charset="0"/>
            <a:cs typeface="Arial" panose="020B0604020202020204" pitchFamily="34" charset="0"/>
          </a:endParaRPr>
        </a:p>
      </dgm:t>
    </dgm:pt>
    <dgm:pt modelId="{1B7E0D22-AD46-4B2E-9498-21E547E3C299}">
      <dgm:prSet phldrT="[Text]" custT="1"/>
      <dgm:spPr/>
      <dgm:t>
        <a:bodyPr/>
        <a:lstStyle/>
        <a:p>
          <a:r>
            <a:rPr lang="en-US" sz="2000" b="1" dirty="0">
              <a:latin typeface="Arial" panose="020B0604020202020204" pitchFamily="34" charset="0"/>
              <a:cs typeface="Arial" panose="020B0604020202020204" pitchFamily="34" charset="0"/>
            </a:rPr>
            <a:t>Avoid anomalies</a:t>
          </a:r>
        </a:p>
      </dgm:t>
    </dgm:pt>
    <dgm:pt modelId="{6C78486C-E3A6-48D5-A6E5-844FBDDFB569}" type="parTrans" cxnId="{D942D390-48B7-4FF4-B518-B21A4EE408D3}">
      <dgm:prSet/>
      <dgm:spPr/>
      <dgm:t>
        <a:bodyPr/>
        <a:lstStyle/>
        <a:p>
          <a:endParaRPr lang="en-US" sz="2000">
            <a:latin typeface="Arial" panose="020B0604020202020204" pitchFamily="34" charset="0"/>
            <a:cs typeface="Arial" panose="020B0604020202020204" pitchFamily="34" charset="0"/>
          </a:endParaRPr>
        </a:p>
      </dgm:t>
    </dgm:pt>
    <dgm:pt modelId="{4D7CC07F-B4DB-4F6C-9774-A647C4BDB147}" type="sibTrans" cxnId="{D942D390-48B7-4FF4-B518-B21A4EE408D3}">
      <dgm:prSet/>
      <dgm:spPr/>
      <dgm:t>
        <a:bodyPr/>
        <a:lstStyle/>
        <a:p>
          <a:endParaRPr lang="en-US" sz="2000">
            <a:latin typeface="Arial" panose="020B0604020202020204" pitchFamily="34" charset="0"/>
            <a:cs typeface="Arial" panose="020B0604020202020204" pitchFamily="34" charset="0"/>
          </a:endParaRPr>
        </a:p>
      </dgm:t>
    </dgm:pt>
    <dgm:pt modelId="{E1D3A2D4-D7BB-4E06-99DB-75181580A72D}">
      <dgm:prSet phldrT="[Text]" custT="1"/>
      <dgm:spPr/>
      <dgm:t>
        <a:bodyPr/>
        <a:lstStyle/>
        <a:p>
          <a:r>
            <a:rPr lang="en-US" sz="2000" dirty="0">
              <a:latin typeface="Arial" panose="020B0604020202020204" pitchFamily="34" charset="0"/>
              <a:cs typeface="Arial" panose="020B0604020202020204" pitchFamily="34" charset="0"/>
            </a:rPr>
            <a:t>Insertion Anomaly</a:t>
          </a:r>
        </a:p>
      </dgm:t>
    </dgm:pt>
    <dgm:pt modelId="{E5213160-2AE7-476D-9A57-6438F450BFE8}" type="parTrans" cxnId="{466D7B0E-1CB5-4855-847C-A0184AE2570E}">
      <dgm:prSet/>
      <dgm:spPr/>
      <dgm:t>
        <a:bodyPr/>
        <a:lstStyle/>
        <a:p>
          <a:endParaRPr lang="en-US" sz="2000">
            <a:latin typeface="Arial" panose="020B0604020202020204" pitchFamily="34" charset="0"/>
            <a:cs typeface="Arial" panose="020B0604020202020204" pitchFamily="34" charset="0"/>
          </a:endParaRPr>
        </a:p>
      </dgm:t>
    </dgm:pt>
    <dgm:pt modelId="{A30EE5D4-82EF-49FE-B159-A81986E8E6DB}" type="sibTrans" cxnId="{466D7B0E-1CB5-4855-847C-A0184AE2570E}">
      <dgm:prSet/>
      <dgm:spPr/>
      <dgm:t>
        <a:bodyPr/>
        <a:lstStyle/>
        <a:p>
          <a:endParaRPr lang="en-US" sz="2000">
            <a:latin typeface="Arial" panose="020B0604020202020204" pitchFamily="34" charset="0"/>
            <a:cs typeface="Arial" panose="020B0604020202020204" pitchFamily="34" charset="0"/>
          </a:endParaRPr>
        </a:p>
      </dgm:t>
    </dgm:pt>
    <dgm:pt modelId="{64CD28F4-2DD7-4586-9C17-BAD4C8468357}">
      <dgm:prSet phldrT="[Text]" custT="1"/>
      <dgm:spPr/>
      <dgm:t>
        <a:bodyPr/>
        <a:lstStyle/>
        <a:p>
          <a:r>
            <a:rPr lang="en-US" sz="2000" dirty="0">
              <a:latin typeface="Arial" panose="020B0604020202020204" pitchFamily="34" charset="0"/>
              <a:cs typeface="Arial" panose="020B0604020202020204" pitchFamily="34" charset="0"/>
            </a:rPr>
            <a:t>Modification Anomaly</a:t>
          </a:r>
        </a:p>
      </dgm:t>
    </dgm:pt>
    <dgm:pt modelId="{2D57F15D-BD88-41CC-BAE5-3F4B9487191E}" type="parTrans" cxnId="{68C415C3-DBCD-4785-8713-E8A6A2A8DC21}">
      <dgm:prSet/>
      <dgm:spPr/>
      <dgm:t>
        <a:bodyPr/>
        <a:lstStyle/>
        <a:p>
          <a:endParaRPr lang="en-US" sz="2000">
            <a:latin typeface="Arial" panose="020B0604020202020204" pitchFamily="34" charset="0"/>
            <a:cs typeface="Arial" panose="020B0604020202020204" pitchFamily="34" charset="0"/>
          </a:endParaRPr>
        </a:p>
      </dgm:t>
    </dgm:pt>
    <dgm:pt modelId="{7AB893F0-CD5D-4E2D-9EE5-A80E2D3B4237}" type="sibTrans" cxnId="{68C415C3-DBCD-4785-8713-E8A6A2A8DC21}">
      <dgm:prSet/>
      <dgm:spPr/>
      <dgm:t>
        <a:bodyPr/>
        <a:lstStyle/>
        <a:p>
          <a:endParaRPr lang="en-US" sz="2000">
            <a:latin typeface="Arial" panose="020B0604020202020204" pitchFamily="34" charset="0"/>
            <a:cs typeface="Arial" panose="020B0604020202020204" pitchFamily="34" charset="0"/>
          </a:endParaRPr>
        </a:p>
      </dgm:t>
    </dgm:pt>
    <dgm:pt modelId="{0814055C-E2ED-4FAA-A49A-69BDC636CA61}">
      <dgm:prSet phldrT="[Text]" custT="1"/>
      <dgm:spPr/>
      <dgm:t>
        <a:bodyPr/>
        <a:lstStyle/>
        <a:p>
          <a:r>
            <a:rPr lang="en-US" sz="2000" dirty="0">
              <a:latin typeface="Arial" panose="020B0604020202020204" pitchFamily="34" charset="0"/>
              <a:cs typeface="Arial" panose="020B0604020202020204" pitchFamily="34" charset="0"/>
            </a:rPr>
            <a:t>Deletion Anomaly</a:t>
          </a:r>
        </a:p>
      </dgm:t>
    </dgm:pt>
    <dgm:pt modelId="{11A3693E-F1AA-44CE-9B24-AE3C739C0611}" type="parTrans" cxnId="{F9A614A4-FF6B-4673-946E-DEA716A0FBBA}">
      <dgm:prSet/>
      <dgm:spPr/>
      <dgm:t>
        <a:bodyPr/>
        <a:lstStyle/>
        <a:p>
          <a:endParaRPr lang="en-US" sz="2000">
            <a:latin typeface="Arial" panose="020B0604020202020204" pitchFamily="34" charset="0"/>
            <a:cs typeface="Arial" panose="020B0604020202020204" pitchFamily="34" charset="0"/>
          </a:endParaRPr>
        </a:p>
      </dgm:t>
    </dgm:pt>
    <dgm:pt modelId="{D871EE57-B9F2-418B-9FD4-7DC348AE0372}" type="sibTrans" cxnId="{F9A614A4-FF6B-4673-946E-DEA716A0FBBA}">
      <dgm:prSet/>
      <dgm:spPr/>
      <dgm:t>
        <a:bodyPr/>
        <a:lstStyle/>
        <a:p>
          <a:endParaRPr lang="en-US" sz="2000">
            <a:latin typeface="Arial" panose="020B0604020202020204" pitchFamily="34" charset="0"/>
            <a:cs typeface="Arial" panose="020B0604020202020204" pitchFamily="34" charset="0"/>
          </a:endParaRPr>
        </a:p>
      </dgm:t>
    </dgm:pt>
    <dgm:pt modelId="{BE16AC90-856B-4933-BBED-82F64A048E60}" type="pres">
      <dgm:prSet presAssocID="{ECEE84CD-631B-4172-84FF-C76825EC58B5}" presName="hierChild1" presStyleCnt="0">
        <dgm:presLayoutVars>
          <dgm:chPref val="1"/>
          <dgm:dir/>
          <dgm:animOne val="branch"/>
          <dgm:animLvl val="lvl"/>
          <dgm:resizeHandles/>
        </dgm:presLayoutVars>
      </dgm:prSet>
      <dgm:spPr/>
    </dgm:pt>
    <dgm:pt modelId="{1268BDA0-C1D5-44FA-924F-C2F3D734A7D3}" type="pres">
      <dgm:prSet presAssocID="{857511C8-0EA3-4FAB-9FD9-628C5BBDCA5B}" presName="hierRoot1" presStyleCnt="0"/>
      <dgm:spPr/>
    </dgm:pt>
    <dgm:pt modelId="{5EE795D1-DE1B-4702-B02F-BAEF1CC0E5A4}" type="pres">
      <dgm:prSet presAssocID="{857511C8-0EA3-4FAB-9FD9-628C5BBDCA5B}" presName="composite" presStyleCnt="0"/>
      <dgm:spPr/>
    </dgm:pt>
    <dgm:pt modelId="{A814D0AA-D239-4F9B-AFAD-B1ECA9954250}" type="pres">
      <dgm:prSet presAssocID="{857511C8-0EA3-4FAB-9FD9-628C5BBDCA5B}" presName="background" presStyleLbl="node0" presStyleIdx="0" presStyleCnt="1"/>
      <dgm:spPr/>
    </dgm:pt>
    <dgm:pt modelId="{F15154ED-F6E6-4A40-92E9-1376F5C166B6}" type="pres">
      <dgm:prSet presAssocID="{857511C8-0EA3-4FAB-9FD9-628C5BBDCA5B}" presName="text" presStyleLbl="fgAcc0" presStyleIdx="0" presStyleCnt="1">
        <dgm:presLayoutVars>
          <dgm:chPref val="3"/>
        </dgm:presLayoutVars>
      </dgm:prSet>
      <dgm:spPr/>
    </dgm:pt>
    <dgm:pt modelId="{20228BAD-78C5-4DD3-8954-CB26F2B8EFD2}" type="pres">
      <dgm:prSet presAssocID="{857511C8-0EA3-4FAB-9FD9-628C5BBDCA5B}" presName="hierChild2" presStyleCnt="0"/>
      <dgm:spPr/>
    </dgm:pt>
    <dgm:pt modelId="{26BCBC6E-E820-4A81-9FC0-F421AD782D45}" type="pres">
      <dgm:prSet presAssocID="{B53CAF19-362B-435A-9576-EF0E03DB0663}" presName="Name10" presStyleLbl="parChTrans1D2" presStyleIdx="0" presStyleCnt="2"/>
      <dgm:spPr/>
    </dgm:pt>
    <dgm:pt modelId="{3404CD83-89EA-43A1-B82F-B5A018A0F0F3}" type="pres">
      <dgm:prSet presAssocID="{353707CB-4055-4317-AFE1-99AA3709EAB7}" presName="hierRoot2" presStyleCnt="0"/>
      <dgm:spPr/>
    </dgm:pt>
    <dgm:pt modelId="{8AD45C21-7951-4BA6-A7F1-81A9EDA5B30D}" type="pres">
      <dgm:prSet presAssocID="{353707CB-4055-4317-AFE1-99AA3709EAB7}" presName="composite2" presStyleCnt="0"/>
      <dgm:spPr/>
    </dgm:pt>
    <dgm:pt modelId="{FA2B3FDD-3630-490B-8F05-CF28202078E3}" type="pres">
      <dgm:prSet presAssocID="{353707CB-4055-4317-AFE1-99AA3709EAB7}" presName="background2" presStyleLbl="node2" presStyleIdx="0" presStyleCnt="2"/>
      <dgm:spPr/>
    </dgm:pt>
    <dgm:pt modelId="{33E1341A-A2A1-4C18-BA8B-2AA38AF8595F}" type="pres">
      <dgm:prSet presAssocID="{353707CB-4055-4317-AFE1-99AA3709EAB7}" presName="text2" presStyleLbl="fgAcc2" presStyleIdx="0" presStyleCnt="2" custScaleX="159660" custLinFactNeighborX="-62368" custLinFactNeighborY="2518">
        <dgm:presLayoutVars>
          <dgm:chPref val="3"/>
        </dgm:presLayoutVars>
      </dgm:prSet>
      <dgm:spPr/>
    </dgm:pt>
    <dgm:pt modelId="{0F5FA7EA-1F8E-4C34-93CE-499D3FE6430C}" type="pres">
      <dgm:prSet presAssocID="{353707CB-4055-4317-AFE1-99AA3709EAB7}" presName="hierChild3" presStyleCnt="0"/>
      <dgm:spPr/>
    </dgm:pt>
    <dgm:pt modelId="{2C5121DD-70DD-4ECA-BA03-2DE154205C7C}" type="pres">
      <dgm:prSet presAssocID="{6C78486C-E3A6-48D5-A6E5-844FBDDFB569}" presName="Name10" presStyleLbl="parChTrans1D2" presStyleIdx="1" presStyleCnt="2"/>
      <dgm:spPr/>
    </dgm:pt>
    <dgm:pt modelId="{1367BDF5-4EFC-44FD-BCF8-77DB81DE9141}" type="pres">
      <dgm:prSet presAssocID="{1B7E0D22-AD46-4B2E-9498-21E547E3C299}" presName="hierRoot2" presStyleCnt="0"/>
      <dgm:spPr/>
    </dgm:pt>
    <dgm:pt modelId="{2713C908-7102-4870-AAB6-2090683CB672}" type="pres">
      <dgm:prSet presAssocID="{1B7E0D22-AD46-4B2E-9498-21E547E3C299}" presName="composite2" presStyleCnt="0"/>
      <dgm:spPr/>
    </dgm:pt>
    <dgm:pt modelId="{9BF49F1B-43CE-4184-B3CD-689245790E4F}" type="pres">
      <dgm:prSet presAssocID="{1B7E0D22-AD46-4B2E-9498-21E547E3C299}" presName="background2" presStyleLbl="node2" presStyleIdx="1" presStyleCnt="2"/>
      <dgm:spPr/>
    </dgm:pt>
    <dgm:pt modelId="{6322DEFC-0927-4659-80C5-35CA0B402295}" type="pres">
      <dgm:prSet presAssocID="{1B7E0D22-AD46-4B2E-9498-21E547E3C299}" presName="text2" presStyleLbl="fgAcc2" presStyleIdx="1" presStyleCnt="2" custScaleX="121381" custLinFactNeighborX="73009" custLinFactNeighborY="1135">
        <dgm:presLayoutVars>
          <dgm:chPref val="3"/>
        </dgm:presLayoutVars>
      </dgm:prSet>
      <dgm:spPr/>
    </dgm:pt>
    <dgm:pt modelId="{EF8DEA56-216C-4124-856A-BEA70B40A616}" type="pres">
      <dgm:prSet presAssocID="{1B7E0D22-AD46-4B2E-9498-21E547E3C299}" presName="hierChild3" presStyleCnt="0"/>
      <dgm:spPr/>
    </dgm:pt>
    <dgm:pt modelId="{D9B99EC0-58C4-4C7A-86F3-504150EC482F}" type="pres">
      <dgm:prSet presAssocID="{E5213160-2AE7-476D-9A57-6438F450BFE8}" presName="Name17" presStyleLbl="parChTrans1D3" presStyleIdx="0" presStyleCnt="3"/>
      <dgm:spPr/>
    </dgm:pt>
    <dgm:pt modelId="{71934030-6A42-4C5B-B8A6-D891C12B5235}" type="pres">
      <dgm:prSet presAssocID="{E1D3A2D4-D7BB-4E06-99DB-75181580A72D}" presName="hierRoot3" presStyleCnt="0"/>
      <dgm:spPr/>
    </dgm:pt>
    <dgm:pt modelId="{4F6DC72D-6DA7-45A3-A42B-DAA72F1E02B8}" type="pres">
      <dgm:prSet presAssocID="{E1D3A2D4-D7BB-4E06-99DB-75181580A72D}" presName="composite3" presStyleCnt="0"/>
      <dgm:spPr/>
    </dgm:pt>
    <dgm:pt modelId="{8A00D01A-B0F7-449C-99A5-89B32085D94E}" type="pres">
      <dgm:prSet presAssocID="{E1D3A2D4-D7BB-4E06-99DB-75181580A72D}" presName="background3" presStyleLbl="node3" presStyleIdx="0" presStyleCnt="3"/>
      <dgm:spPr/>
    </dgm:pt>
    <dgm:pt modelId="{9D48A34D-8B20-42B0-9F28-A859284A392E}" type="pres">
      <dgm:prSet presAssocID="{E1D3A2D4-D7BB-4E06-99DB-75181580A72D}" presName="text3" presStyleLbl="fgAcc3" presStyleIdx="0" presStyleCnt="3" custLinFactNeighborX="48725" custLinFactNeighborY="3259">
        <dgm:presLayoutVars>
          <dgm:chPref val="3"/>
        </dgm:presLayoutVars>
      </dgm:prSet>
      <dgm:spPr/>
    </dgm:pt>
    <dgm:pt modelId="{E09B4B25-11C3-4003-A1BD-281D1B3BB23F}" type="pres">
      <dgm:prSet presAssocID="{E1D3A2D4-D7BB-4E06-99DB-75181580A72D}" presName="hierChild4" presStyleCnt="0"/>
      <dgm:spPr/>
    </dgm:pt>
    <dgm:pt modelId="{F5FEB0CA-BC00-49A1-926C-A7C08A67E983}" type="pres">
      <dgm:prSet presAssocID="{11A3693E-F1AA-44CE-9B24-AE3C739C0611}" presName="Name17" presStyleLbl="parChTrans1D3" presStyleIdx="1" presStyleCnt="3"/>
      <dgm:spPr/>
    </dgm:pt>
    <dgm:pt modelId="{194EF4EF-16ED-4483-9701-C0ED04A7DD3B}" type="pres">
      <dgm:prSet presAssocID="{0814055C-E2ED-4FAA-A49A-69BDC636CA61}" presName="hierRoot3" presStyleCnt="0"/>
      <dgm:spPr/>
    </dgm:pt>
    <dgm:pt modelId="{F806FDB3-4E05-4D33-8D06-ED9B9BDACF8D}" type="pres">
      <dgm:prSet presAssocID="{0814055C-E2ED-4FAA-A49A-69BDC636CA61}" presName="composite3" presStyleCnt="0"/>
      <dgm:spPr/>
    </dgm:pt>
    <dgm:pt modelId="{07EE5DFC-0ACB-4A77-99B5-935DCAEC824F}" type="pres">
      <dgm:prSet presAssocID="{0814055C-E2ED-4FAA-A49A-69BDC636CA61}" presName="background3" presStyleLbl="node3" presStyleIdx="1" presStyleCnt="3"/>
      <dgm:spPr/>
    </dgm:pt>
    <dgm:pt modelId="{C44ADB2F-6F7C-4C2E-BBAC-82BA7AD87EE9}" type="pres">
      <dgm:prSet presAssocID="{0814055C-E2ED-4FAA-A49A-69BDC636CA61}" presName="text3" presStyleLbl="fgAcc3" presStyleIdx="1" presStyleCnt="3" custLinFactNeighborX="73010" custLinFactNeighborY="88">
        <dgm:presLayoutVars>
          <dgm:chPref val="3"/>
        </dgm:presLayoutVars>
      </dgm:prSet>
      <dgm:spPr/>
    </dgm:pt>
    <dgm:pt modelId="{09C261AC-CB22-4047-9F25-777642B78732}" type="pres">
      <dgm:prSet presAssocID="{0814055C-E2ED-4FAA-A49A-69BDC636CA61}" presName="hierChild4" presStyleCnt="0"/>
      <dgm:spPr/>
    </dgm:pt>
    <dgm:pt modelId="{C139DDF1-579A-4B09-B9E9-4F7E9B511AF1}" type="pres">
      <dgm:prSet presAssocID="{2D57F15D-BD88-41CC-BAE5-3F4B9487191E}" presName="Name17" presStyleLbl="parChTrans1D3" presStyleIdx="2" presStyleCnt="3"/>
      <dgm:spPr/>
    </dgm:pt>
    <dgm:pt modelId="{AC1A4C07-0079-46DE-8EFD-A97D7451B289}" type="pres">
      <dgm:prSet presAssocID="{64CD28F4-2DD7-4586-9C17-BAD4C8468357}" presName="hierRoot3" presStyleCnt="0"/>
      <dgm:spPr/>
    </dgm:pt>
    <dgm:pt modelId="{6EFD06CF-DF85-4D0D-AFF7-6D075B465974}" type="pres">
      <dgm:prSet presAssocID="{64CD28F4-2DD7-4586-9C17-BAD4C8468357}" presName="composite3" presStyleCnt="0"/>
      <dgm:spPr/>
    </dgm:pt>
    <dgm:pt modelId="{B27E7191-DC8E-43F9-8F96-01E2F05D4B77}" type="pres">
      <dgm:prSet presAssocID="{64CD28F4-2DD7-4586-9C17-BAD4C8468357}" presName="background3" presStyleLbl="node3" presStyleIdx="2" presStyleCnt="3"/>
      <dgm:spPr/>
    </dgm:pt>
    <dgm:pt modelId="{55636060-2544-4012-9326-E07103538BA8}" type="pres">
      <dgm:prSet presAssocID="{64CD28F4-2DD7-4586-9C17-BAD4C8468357}" presName="text3" presStyleLbl="fgAcc3" presStyleIdx="2" presStyleCnt="3" custScaleX="122306" custLinFactNeighborX="89580" custLinFactNeighborY="-1432">
        <dgm:presLayoutVars>
          <dgm:chPref val="3"/>
        </dgm:presLayoutVars>
      </dgm:prSet>
      <dgm:spPr/>
    </dgm:pt>
    <dgm:pt modelId="{F87BB41F-7143-4B22-A333-6F8BF2DA642E}" type="pres">
      <dgm:prSet presAssocID="{64CD28F4-2DD7-4586-9C17-BAD4C8468357}" presName="hierChild4" presStyleCnt="0"/>
      <dgm:spPr/>
    </dgm:pt>
  </dgm:ptLst>
  <dgm:cxnLst>
    <dgm:cxn modelId="{58A1E708-CBDD-402E-8DBD-8F2D03A4BC39}" srcId="{857511C8-0EA3-4FAB-9FD9-628C5BBDCA5B}" destId="{353707CB-4055-4317-AFE1-99AA3709EAB7}" srcOrd="0" destOrd="0" parTransId="{B53CAF19-362B-435A-9576-EF0E03DB0663}" sibTransId="{03FD8BE3-05D6-4F15-8559-B4217D09D1E2}"/>
    <dgm:cxn modelId="{466D7B0E-1CB5-4855-847C-A0184AE2570E}" srcId="{1B7E0D22-AD46-4B2E-9498-21E547E3C299}" destId="{E1D3A2D4-D7BB-4E06-99DB-75181580A72D}" srcOrd="0" destOrd="0" parTransId="{E5213160-2AE7-476D-9A57-6438F450BFE8}" sibTransId="{A30EE5D4-82EF-49FE-B159-A81986E8E6DB}"/>
    <dgm:cxn modelId="{B8627F12-B6A6-48DB-803C-25B0802CD0D0}" type="presOf" srcId="{857511C8-0EA3-4FAB-9FD9-628C5BBDCA5B}" destId="{F15154ED-F6E6-4A40-92E9-1376F5C166B6}" srcOrd="0" destOrd="0" presId="urn:microsoft.com/office/officeart/2005/8/layout/hierarchy1"/>
    <dgm:cxn modelId="{5230FD64-52A0-4279-B63F-BAC58984D6D2}" type="presOf" srcId="{2D57F15D-BD88-41CC-BAE5-3F4B9487191E}" destId="{C139DDF1-579A-4B09-B9E9-4F7E9B511AF1}" srcOrd="0" destOrd="0" presId="urn:microsoft.com/office/officeart/2005/8/layout/hierarchy1"/>
    <dgm:cxn modelId="{ECD48645-35E7-49C8-A068-5A4DDA99D80E}" type="presOf" srcId="{E5213160-2AE7-476D-9A57-6438F450BFE8}" destId="{D9B99EC0-58C4-4C7A-86F3-504150EC482F}" srcOrd="0" destOrd="0" presId="urn:microsoft.com/office/officeart/2005/8/layout/hierarchy1"/>
    <dgm:cxn modelId="{1C54496A-879D-4EA2-959E-3436F988CACE}" type="presOf" srcId="{ECEE84CD-631B-4172-84FF-C76825EC58B5}" destId="{BE16AC90-856B-4933-BBED-82F64A048E60}" srcOrd="0" destOrd="0" presId="urn:microsoft.com/office/officeart/2005/8/layout/hierarchy1"/>
    <dgm:cxn modelId="{6ED71E4E-0914-4DC2-8E71-4210F243C40B}" type="presOf" srcId="{0814055C-E2ED-4FAA-A49A-69BDC636CA61}" destId="{C44ADB2F-6F7C-4C2E-BBAC-82BA7AD87EE9}" srcOrd="0" destOrd="0" presId="urn:microsoft.com/office/officeart/2005/8/layout/hierarchy1"/>
    <dgm:cxn modelId="{AB319955-9282-4D02-908E-7D8ADC953FE8}" type="presOf" srcId="{353707CB-4055-4317-AFE1-99AA3709EAB7}" destId="{33E1341A-A2A1-4C18-BA8B-2AA38AF8595F}" srcOrd="0" destOrd="0" presId="urn:microsoft.com/office/officeart/2005/8/layout/hierarchy1"/>
    <dgm:cxn modelId="{0778F858-9929-4310-8CC1-1CD5C8928BD0}" srcId="{ECEE84CD-631B-4172-84FF-C76825EC58B5}" destId="{857511C8-0EA3-4FAB-9FD9-628C5BBDCA5B}" srcOrd="0" destOrd="0" parTransId="{33C1F762-96D5-4F39-B722-D7FFEAB19409}" sibTransId="{DA3BA5F2-41B3-4EBA-AA02-E0626CFE9157}"/>
    <dgm:cxn modelId="{6D1B745A-E955-477F-8C46-14A0E8D36197}" type="presOf" srcId="{E1D3A2D4-D7BB-4E06-99DB-75181580A72D}" destId="{9D48A34D-8B20-42B0-9F28-A859284A392E}" srcOrd="0" destOrd="0" presId="urn:microsoft.com/office/officeart/2005/8/layout/hierarchy1"/>
    <dgm:cxn modelId="{CDD67B7D-88FD-44A5-9035-FA0DD7851656}" type="presOf" srcId="{6C78486C-E3A6-48D5-A6E5-844FBDDFB569}" destId="{2C5121DD-70DD-4ECA-BA03-2DE154205C7C}" srcOrd="0" destOrd="0" presId="urn:microsoft.com/office/officeart/2005/8/layout/hierarchy1"/>
    <dgm:cxn modelId="{A1DD0281-EC30-4001-A634-BFEC59B26279}" type="presOf" srcId="{B53CAF19-362B-435A-9576-EF0E03DB0663}" destId="{26BCBC6E-E820-4A81-9FC0-F421AD782D45}" srcOrd="0" destOrd="0" presId="urn:microsoft.com/office/officeart/2005/8/layout/hierarchy1"/>
    <dgm:cxn modelId="{D942D390-48B7-4FF4-B518-B21A4EE408D3}" srcId="{857511C8-0EA3-4FAB-9FD9-628C5BBDCA5B}" destId="{1B7E0D22-AD46-4B2E-9498-21E547E3C299}" srcOrd="1" destOrd="0" parTransId="{6C78486C-E3A6-48D5-A6E5-844FBDDFB569}" sibTransId="{4D7CC07F-B4DB-4F6C-9774-A647C4BDB147}"/>
    <dgm:cxn modelId="{F9A614A4-FF6B-4673-946E-DEA716A0FBBA}" srcId="{1B7E0D22-AD46-4B2E-9498-21E547E3C299}" destId="{0814055C-E2ED-4FAA-A49A-69BDC636CA61}" srcOrd="1" destOrd="0" parTransId="{11A3693E-F1AA-44CE-9B24-AE3C739C0611}" sibTransId="{D871EE57-B9F2-418B-9FD4-7DC348AE0372}"/>
    <dgm:cxn modelId="{68C415C3-DBCD-4785-8713-E8A6A2A8DC21}" srcId="{1B7E0D22-AD46-4B2E-9498-21E547E3C299}" destId="{64CD28F4-2DD7-4586-9C17-BAD4C8468357}" srcOrd="2" destOrd="0" parTransId="{2D57F15D-BD88-41CC-BAE5-3F4B9487191E}" sibTransId="{7AB893F0-CD5D-4E2D-9EE5-A80E2D3B4237}"/>
    <dgm:cxn modelId="{C8F2E9E2-C4B1-4FC9-863B-20954518F84D}" type="presOf" srcId="{11A3693E-F1AA-44CE-9B24-AE3C739C0611}" destId="{F5FEB0CA-BC00-49A1-926C-A7C08A67E983}" srcOrd="0" destOrd="0" presId="urn:microsoft.com/office/officeart/2005/8/layout/hierarchy1"/>
    <dgm:cxn modelId="{D0040EE5-8544-45F5-A97C-7C68A7C69959}" type="presOf" srcId="{1B7E0D22-AD46-4B2E-9498-21E547E3C299}" destId="{6322DEFC-0927-4659-80C5-35CA0B402295}" srcOrd="0" destOrd="0" presId="urn:microsoft.com/office/officeart/2005/8/layout/hierarchy1"/>
    <dgm:cxn modelId="{A60A06EF-3EE6-489D-9F65-1B2795A4CFA4}" type="presOf" srcId="{64CD28F4-2DD7-4586-9C17-BAD4C8468357}" destId="{55636060-2544-4012-9326-E07103538BA8}" srcOrd="0" destOrd="0" presId="urn:microsoft.com/office/officeart/2005/8/layout/hierarchy1"/>
    <dgm:cxn modelId="{4245B5BD-1935-4FCE-8573-B71EEAD69CD1}" type="presParOf" srcId="{BE16AC90-856B-4933-BBED-82F64A048E60}" destId="{1268BDA0-C1D5-44FA-924F-C2F3D734A7D3}" srcOrd="0" destOrd="0" presId="urn:microsoft.com/office/officeart/2005/8/layout/hierarchy1"/>
    <dgm:cxn modelId="{029367F5-D96B-46CA-A1B5-A0D27156B522}" type="presParOf" srcId="{1268BDA0-C1D5-44FA-924F-C2F3D734A7D3}" destId="{5EE795D1-DE1B-4702-B02F-BAEF1CC0E5A4}" srcOrd="0" destOrd="0" presId="urn:microsoft.com/office/officeart/2005/8/layout/hierarchy1"/>
    <dgm:cxn modelId="{0CCFA0EB-B83A-45B3-A054-7E0A20EB04C8}" type="presParOf" srcId="{5EE795D1-DE1B-4702-B02F-BAEF1CC0E5A4}" destId="{A814D0AA-D239-4F9B-AFAD-B1ECA9954250}" srcOrd="0" destOrd="0" presId="urn:microsoft.com/office/officeart/2005/8/layout/hierarchy1"/>
    <dgm:cxn modelId="{C5FE7344-B156-4214-BD07-FEA001B74802}" type="presParOf" srcId="{5EE795D1-DE1B-4702-B02F-BAEF1CC0E5A4}" destId="{F15154ED-F6E6-4A40-92E9-1376F5C166B6}" srcOrd="1" destOrd="0" presId="urn:microsoft.com/office/officeart/2005/8/layout/hierarchy1"/>
    <dgm:cxn modelId="{B021AB5D-FC41-4565-8896-B302775D6917}" type="presParOf" srcId="{1268BDA0-C1D5-44FA-924F-C2F3D734A7D3}" destId="{20228BAD-78C5-4DD3-8954-CB26F2B8EFD2}" srcOrd="1" destOrd="0" presId="urn:microsoft.com/office/officeart/2005/8/layout/hierarchy1"/>
    <dgm:cxn modelId="{92252DDC-0460-4969-9E8E-F218339DFE15}" type="presParOf" srcId="{20228BAD-78C5-4DD3-8954-CB26F2B8EFD2}" destId="{26BCBC6E-E820-4A81-9FC0-F421AD782D45}" srcOrd="0" destOrd="0" presId="urn:microsoft.com/office/officeart/2005/8/layout/hierarchy1"/>
    <dgm:cxn modelId="{C27DFB32-5422-4E4A-9315-E93939E18415}" type="presParOf" srcId="{20228BAD-78C5-4DD3-8954-CB26F2B8EFD2}" destId="{3404CD83-89EA-43A1-B82F-B5A018A0F0F3}" srcOrd="1" destOrd="0" presId="urn:microsoft.com/office/officeart/2005/8/layout/hierarchy1"/>
    <dgm:cxn modelId="{CCF3774A-D1FF-4224-8B8E-76D9370A17B9}" type="presParOf" srcId="{3404CD83-89EA-43A1-B82F-B5A018A0F0F3}" destId="{8AD45C21-7951-4BA6-A7F1-81A9EDA5B30D}" srcOrd="0" destOrd="0" presId="urn:microsoft.com/office/officeart/2005/8/layout/hierarchy1"/>
    <dgm:cxn modelId="{42EAA46B-9091-4FC9-9F0B-805810FD4AD5}" type="presParOf" srcId="{8AD45C21-7951-4BA6-A7F1-81A9EDA5B30D}" destId="{FA2B3FDD-3630-490B-8F05-CF28202078E3}" srcOrd="0" destOrd="0" presId="urn:microsoft.com/office/officeart/2005/8/layout/hierarchy1"/>
    <dgm:cxn modelId="{D23E31DC-44ED-4330-87C8-E1E2B165FB72}" type="presParOf" srcId="{8AD45C21-7951-4BA6-A7F1-81A9EDA5B30D}" destId="{33E1341A-A2A1-4C18-BA8B-2AA38AF8595F}" srcOrd="1" destOrd="0" presId="urn:microsoft.com/office/officeart/2005/8/layout/hierarchy1"/>
    <dgm:cxn modelId="{19204540-4642-4399-ABD0-8DA1D8D00D24}" type="presParOf" srcId="{3404CD83-89EA-43A1-B82F-B5A018A0F0F3}" destId="{0F5FA7EA-1F8E-4C34-93CE-499D3FE6430C}" srcOrd="1" destOrd="0" presId="urn:microsoft.com/office/officeart/2005/8/layout/hierarchy1"/>
    <dgm:cxn modelId="{B5EF5C84-7319-4932-842C-5904E1E01925}" type="presParOf" srcId="{20228BAD-78C5-4DD3-8954-CB26F2B8EFD2}" destId="{2C5121DD-70DD-4ECA-BA03-2DE154205C7C}" srcOrd="2" destOrd="0" presId="urn:microsoft.com/office/officeart/2005/8/layout/hierarchy1"/>
    <dgm:cxn modelId="{51B20B17-307D-47D5-A669-132F983AAD10}" type="presParOf" srcId="{20228BAD-78C5-4DD3-8954-CB26F2B8EFD2}" destId="{1367BDF5-4EFC-44FD-BCF8-77DB81DE9141}" srcOrd="3" destOrd="0" presId="urn:microsoft.com/office/officeart/2005/8/layout/hierarchy1"/>
    <dgm:cxn modelId="{0F2DC396-DBFA-4967-8C28-A91647225ECD}" type="presParOf" srcId="{1367BDF5-4EFC-44FD-BCF8-77DB81DE9141}" destId="{2713C908-7102-4870-AAB6-2090683CB672}" srcOrd="0" destOrd="0" presId="urn:microsoft.com/office/officeart/2005/8/layout/hierarchy1"/>
    <dgm:cxn modelId="{DEFD409E-7E9D-4992-88BA-DCD45BB4EC24}" type="presParOf" srcId="{2713C908-7102-4870-AAB6-2090683CB672}" destId="{9BF49F1B-43CE-4184-B3CD-689245790E4F}" srcOrd="0" destOrd="0" presId="urn:microsoft.com/office/officeart/2005/8/layout/hierarchy1"/>
    <dgm:cxn modelId="{05A12E79-EC2E-47B1-A6CA-51F77941D614}" type="presParOf" srcId="{2713C908-7102-4870-AAB6-2090683CB672}" destId="{6322DEFC-0927-4659-80C5-35CA0B402295}" srcOrd="1" destOrd="0" presId="urn:microsoft.com/office/officeart/2005/8/layout/hierarchy1"/>
    <dgm:cxn modelId="{CCFE90B9-7225-4F3C-B239-17EDB2594170}" type="presParOf" srcId="{1367BDF5-4EFC-44FD-BCF8-77DB81DE9141}" destId="{EF8DEA56-216C-4124-856A-BEA70B40A616}" srcOrd="1" destOrd="0" presId="urn:microsoft.com/office/officeart/2005/8/layout/hierarchy1"/>
    <dgm:cxn modelId="{A1C62C67-2462-46E9-B25D-D3B5708CCE82}" type="presParOf" srcId="{EF8DEA56-216C-4124-856A-BEA70B40A616}" destId="{D9B99EC0-58C4-4C7A-86F3-504150EC482F}" srcOrd="0" destOrd="0" presId="urn:microsoft.com/office/officeart/2005/8/layout/hierarchy1"/>
    <dgm:cxn modelId="{FE5E4411-F512-4903-96FD-1B9134DC00A8}" type="presParOf" srcId="{EF8DEA56-216C-4124-856A-BEA70B40A616}" destId="{71934030-6A42-4C5B-B8A6-D891C12B5235}" srcOrd="1" destOrd="0" presId="urn:microsoft.com/office/officeart/2005/8/layout/hierarchy1"/>
    <dgm:cxn modelId="{0E18462C-E338-4855-BD5A-F997C380B3EE}" type="presParOf" srcId="{71934030-6A42-4C5B-B8A6-D891C12B5235}" destId="{4F6DC72D-6DA7-45A3-A42B-DAA72F1E02B8}" srcOrd="0" destOrd="0" presId="urn:microsoft.com/office/officeart/2005/8/layout/hierarchy1"/>
    <dgm:cxn modelId="{00D46B0E-11B1-4D47-88DD-D5406D87482D}" type="presParOf" srcId="{4F6DC72D-6DA7-45A3-A42B-DAA72F1E02B8}" destId="{8A00D01A-B0F7-449C-99A5-89B32085D94E}" srcOrd="0" destOrd="0" presId="urn:microsoft.com/office/officeart/2005/8/layout/hierarchy1"/>
    <dgm:cxn modelId="{B8413D3D-7B99-46C9-A018-A8175400C1A3}" type="presParOf" srcId="{4F6DC72D-6DA7-45A3-A42B-DAA72F1E02B8}" destId="{9D48A34D-8B20-42B0-9F28-A859284A392E}" srcOrd="1" destOrd="0" presId="urn:microsoft.com/office/officeart/2005/8/layout/hierarchy1"/>
    <dgm:cxn modelId="{F92DC438-5B64-4340-A607-531BB7AE73B3}" type="presParOf" srcId="{71934030-6A42-4C5B-B8A6-D891C12B5235}" destId="{E09B4B25-11C3-4003-A1BD-281D1B3BB23F}" srcOrd="1" destOrd="0" presId="urn:microsoft.com/office/officeart/2005/8/layout/hierarchy1"/>
    <dgm:cxn modelId="{EE72479B-CA70-42B3-B992-F66E67D41D5A}" type="presParOf" srcId="{EF8DEA56-216C-4124-856A-BEA70B40A616}" destId="{F5FEB0CA-BC00-49A1-926C-A7C08A67E983}" srcOrd="2" destOrd="0" presId="urn:microsoft.com/office/officeart/2005/8/layout/hierarchy1"/>
    <dgm:cxn modelId="{D7BE80D0-A2B2-4637-B7D0-73386F24A0AA}" type="presParOf" srcId="{EF8DEA56-216C-4124-856A-BEA70B40A616}" destId="{194EF4EF-16ED-4483-9701-C0ED04A7DD3B}" srcOrd="3" destOrd="0" presId="urn:microsoft.com/office/officeart/2005/8/layout/hierarchy1"/>
    <dgm:cxn modelId="{06476791-BADC-4D11-A6A4-EF335E30A7F8}" type="presParOf" srcId="{194EF4EF-16ED-4483-9701-C0ED04A7DD3B}" destId="{F806FDB3-4E05-4D33-8D06-ED9B9BDACF8D}" srcOrd="0" destOrd="0" presId="urn:microsoft.com/office/officeart/2005/8/layout/hierarchy1"/>
    <dgm:cxn modelId="{0E236017-20A9-4FE6-9BF0-3EB82E9C15D1}" type="presParOf" srcId="{F806FDB3-4E05-4D33-8D06-ED9B9BDACF8D}" destId="{07EE5DFC-0ACB-4A77-99B5-935DCAEC824F}" srcOrd="0" destOrd="0" presId="urn:microsoft.com/office/officeart/2005/8/layout/hierarchy1"/>
    <dgm:cxn modelId="{4627537D-7647-4A4E-B10E-0ED4A550D2BA}" type="presParOf" srcId="{F806FDB3-4E05-4D33-8D06-ED9B9BDACF8D}" destId="{C44ADB2F-6F7C-4C2E-BBAC-82BA7AD87EE9}" srcOrd="1" destOrd="0" presId="urn:microsoft.com/office/officeart/2005/8/layout/hierarchy1"/>
    <dgm:cxn modelId="{EE26F79C-2994-4B8A-838C-EB45DEA41EC5}" type="presParOf" srcId="{194EF4EF-16ED-4483-9701-C0ED04A7DD3B}" destId="{09C261AC-CB22-4047-9F25-777642B78732}" srcOrd="1" destOrd="0" presId="urn:microsoft.com/office/officeart/2005/8/layout/hierarchy1"/>
    <dgm:cxn modelId="{5D17E305-222B-46D9-8893-82B0C01D77F5}" type="presParOf" srcId="{EF8DEA56-216C-4124-856A-BEA70B40A616}" destId="{C139DDF1-579A-4B09-B9E9-4F7E9B511AF1}" srcOrd="4" destOrd="0" presId="urn:microsoft.com/office/officeart/2005/8/layout/hierarchy1"/>
    <dgm:cxn modelId="{FE9BEA1A-CD6A-4265-9970-56F6F79180D6}" type="presParOf" srcId="{EF8DEA56-216C-4124-856A-BEA70B40A616}" destId="{AC1A4C07-0079-46DE-8EFD-A97D7451B289}" srcOrd="5" destOrd="0" presId="urn:microsoft.com/office/officeart/2005/8/layout/hierarchy1"/>
    <dgm:cxn modelId="{94CCC66B-217F-4C6F-9196-B484331DA9A6}" type="presParOf" srcId="{AC1A4C07-0079-46DE-8EFD-A97D7451B289}" destId="{6EFD06CF-DF85-4D0D-AFF7-6D075B465974}" srcOrd="0" destOrd="0" presId="urn:microsoft.com/office/officeart/2005/8/layout/hierarchy1"/>
    <dgm:cxn modelId="{1B63209D-80E2-43B0-93B6-E7FAA9E973A2}" type="presParOf" srcId="{6EFD06CF-DF85-4D0D-AFF7-6D075B465974}" destId="{B27E7191-DC8E-43F9-8F96-01E2F05D4B77}" srcOrd="0" destOrd="0" presId="urn:microsoft.com/office/officeart/2005/8/layout/hierarchy1"/>
    <dgm:cxn modelId="{4BCC60A1-B4A9-400D-BC00-377174182A1C}" type="presParOf" srcId="{6EFD06CF-DF85-4D0D-AFF7-6D075B465974}" destId="{55636060-2544-4012-9326-E07103538BA8}" srcOrd="1" destOrd="0" presId="urn:microsoft.com/office/officeart/2005/8/layout/hierarchy1"/>
    <dgm:cxn modelId="{47B1E522-7226-48DB-98A8-BEF2CB5D484E}" type="presParOf" srcId="{AC1A4C07-0079-46DE-8EFD-A97D7451B289}" destId="{F87BB41F-7143-4B22-A333-6F8BF2DA642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D07CD4-31DF-49C5-B685-42410545E184}">
      <dsp:nvSpPr>
        <dsp:cNvPr id="0" name=""/>
        <dsp:cNvSpPr/>
      </dsp:nvSpPr>
      <dsp:spPr>
        <a:xfrm>
          <a:off x="2004404" y="2032000"/>
          <a:ext cx="588737" cy="1265785"/>
        </a:xfrm>
        <a:custGeom>
          <a:avLst/>
          <a:gdLst/>
          <a:ahLst/>
          <a:cxnLst/>
          <a:rect l="0" t="0" r="0" b="0"/>
          <a:pathLst>
            <a:path>
              <a:moveTo>
                <a:pt x="0" y="0"/>
              </a:moveTo>
              <a:lnTo>
                <a:pt x="294368" y="0"/>
              </a:lnTo>
              <a:lnTo>
                <a:pt x="294368" y="1265785"/>
              </a:lnTo>
              <a:lnTo>
                <a:pt x="588737" y="126578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D420AE-C116-418F-B6F8-6A968A9A348C}">
      <dsp:nvSpPr>
        <dsp:cNvPr id="0" name=""/>
        <dsp:cNvSpPr/>
      </dsp:nvSpPr>
      <dsp:spPr>
        <a:xfrm>
          <a:off x="2004404" y="1986280"/>
          <a:ext cx="588737" cy="91440"/>
        </a:xfrm>
        <a:custGeom>
          <a:avLst/>
          <a:gdLst/>
          <a:ahLst/>
          <a:cxnLst/>
          <a:rect l="0" t="0" r="0" b="0"/>
          <a:pathLst>
            <a:path>
              <a:moveTo>
                <a:pt x="0" y="45720"/>
              </a:moveTo>
              <a:lnTo>
                <a:pt x="588737" y="4572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769FAC-4CB5-4E94-9DBB-38FF5D662798}">
      <dsp:nvSpPr>
        <dsp:cNvPr id="0" name=""/>
        <dsp:cNvSpPr/>
      </dsp:nvSpPr>
      <dsp:spPr>
        <a:xfrm>
          <a:off x="2004404" y="766214"/>
          <a:ext cx="588737" cy="1265785"/>
        </a:xfrm>
        <a:custGeom>
          <a:avLst/>
          <a:gdLst/>
          <a:ahLst/>
          <a:cxnLst/>
          <a:rect l="0" t="0" r="0" b="0"/>
          <a:pathLst>
            <a:path>
              <a:moveTo>
                <a:pt x="0" y="1265785"/>
              </a:moveTo>
              <a:lnTo>
                <a:pt x="294368" y="1265785"/>
              </a:lnTo>
              <a:lnTo>
                <a:pt x="294368" y="0"/>
              </a:lnTo>
              <a:lnTo>
                <a:pt x="588737"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411F3A-BE1D-49B4-A961-8078AF868F54}">
      <dsp:nvSpPr>
        <dsp:cNvPr id="0" name=""/>
        <dsp:cNvSpPr/>
      </dsp:nvSpPr>
      <dsp:spPr>
        <a:xfrm>
          <a:off x="5464" y="1419692"/>
          <a:ext cx="1998939" cy="1224614"/>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Arial" panose="020B0604020202020204" pitchFamily="34" charset="0"/>
              <a:cs typeface="Arial" panose="020B0604020202020204" pitchFamily="34" charset="0"/>
            </a:rPr>
            <a:t>Components of Relational Model</a:t>
          </a:r>
        </a:p>
      </dsp:txBody>
      <dsp:txXfrm>
        <a:off x="5464" y="1419692"/>
        <a:ext cx="1998939" cy="1224614"/>
      </dsp:txXfrm>
    </dsp:sp>
    <dsp:sp modelId="{F28A5AA3-547B-4C62-A41A-EAB665E77FF7}">
      <dsp:nvSpPr>
        <dsp:cNvPr id="0" name=""/>
        <dsp:cNvSpPr/>
      </dsp:nvSpPr>
      <dsp:spPr>
        <a:xfrm>
          <a:off x="2593141" y="317302"/>
          <a:ext cx="6154453" cy="897824"/>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Arial" panose="020B0604020202020204" pitchFamily="34" charset="0"/>
              <a:cs typeface="Arial" panose="020B0604020202020204" pitchFamily="34" charset="0"/>
            </a:rPr>
            <a:t>Data Structure</a:t>
          </a:r>
          <a:br>
            <a:rPr lang="en-US" sz="2200" kern="1200" dirty="0">
              <a:latin typeface="Arial" panose="020B0604020202020204" pitchFamily="34" charset="0"/>
              <a:cs typeface="Arial" panose="020B0604020202020204" pitchFamily="34" charset="0"/>
            </a:rPr>
          </a:br>
          <a:r>
            <a:rPr lang="en-US" sz="2200" kern="1200" dirty="0">
              <a:latin typeface="Arial" panose="020B0604020202020204" pitchFamily="34" charset="0"/>
              <a:cs typeface="Arial" panose="020B0604020202020204" pitchFamily="34" charset="0"/>
            </a:rPr>
            <a:t>(</a:t>
          </a:r>
          <a:r>
            <a:rPr lang="en-US" sz="2200" i="1" kern="1200" dirty="0">
              <a:latin typeface="Arial" panose="020B0604020202020204" pitchFamily="34" charset="0"/>
              <a:cs typeface="Arial" panose="020B0604020202020204" pitchFamily="34" charset="0"/>
            </a:rPr>
            <a:t>tables, rows, columns</a:t>
          </a:r>
          <a:r>
            <a:rPr lang="en-US" sz="2200" kern="1200" dirty="0">
              <a:latin typeface="Arial" panose="020B0604020202020204" pitchFamily="34" charset="0"/>
              <a:cs typeface="Arial" panose="020B0604020202020204" pitchFamily="34" charset="0"/>
            </a:rPr>
            <a:t>)</a:t>
          </a:r>
        </a:p>
      </dsp:txBody>
      <dsp:txXfrm>
        <a:off x="2593141" y="317302"/>
        <a:ext cx="6154453" cy="897824"/>
      </dsp:txXfrm>
    </dsp:sp>
    <dsp:sp modelId="{CE6D5B30-E4D1-4DA3-AC07-1A42EB99D916}">
      <dsp:nvSpPr>
        <dsp:cNvPr id="0" name=""/>
        <dsp:cNvSpPr/>
      </dsp:nvSpPr>
      <dsp:spPr>
        <a:xfrm>
          <a:off x="2593141" y="1583087"/>
          <a:ext cx="6154453" cy="897824"/>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Arial" panose="020B0604020202020204" pitchFamily="34" charset="0"/>
              <a:cs typeface="Arial" panose="020B0604020202020204" pitchFamily="34" charset="0"/>
            </a:rPr>
            <a:t>Data Integrity</a:t>
          </a:r>
          <a:br>
            <a:rPr lang="en-US" sz="2200" kern="1200" dirty="0">
              <a:latin typeface="Arial" panose="020B0604020202020204" pitchFamily="34" charset="0"/>
              <a:cs typeface="Arial" panose="020B0604020202020204" pitchFamily="34" charset="0"/>
            </a:rPr>
          </a:br>
          <a:r>
            <a:rPr lang="en-US" sz="2200" kern="1200" dirty="0">
              <a:latin typeface="Arial" panose="020B0604020202020204" pitchFamily="34" charset="0"/>
              <a:cs typeface="Arial" panose="020B0604020202020204" pitchFamily="34" charset="0"/>
            </a:rPr>
            <a:t>(</a:t>
          </a:r>
          <a:r>
            <a:rPr lang="en-US" sz="2200" i="1" kern="1200" dirty="0">
              <a:latin typeface="Arial" panose="020B0604020202020204" pitchFamily="34" charset="0"/>
              <a:cs typeface="Arial" panose="020B0604020202020204" pitchFamily="34" charset="0"/>
            </a:rPr>
            <a:t>specify business rules to maintain data integrity</a:t>
          </a:r>
          <a:r>
            <a:rPr lang="en-US" sz="2200" kern="1200" dirty="0">
              <a:latin typeface="Arial" panose="020B0604020202020204" pitchFamily="34" charset="0"/>
              <a:cs typeface="Arial" panose="020B0604020202020204" pitchFamily="34" charset="0"/>
            </a:rPr>
            <a:t>)</a:t>
          </a:r>
        </a:p>
      </dsp:txBody>
      <dsp:txXfrm>
        <a:off x="2593141" y="1583087"/>
        <a:ext cx="6154453" cy="897824"/>
      </dsp:txXfrm>
    </dsp:sp>
    <dsp:sp modelId="{03588B5C-353C-47E2-8823-6E1E10C5D187}">
      <dsp:nvSpPr>
        <dsp:cNvPr id="0" name=""/>
        <dsp:cNvSpPr/>
      </dsp:nvSpPr>
      <dsp:spPr>
        <a:xfrm>
          <a:off x="2593141" y="2848873"/>
          <a:ext cx="6154453" cy="897824"/>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Arial" panose="020B0604020202020204" pitchFamily="34" charset="0"/>
              <a:cs typeface="Arial" panose="020B0604020202020204" pitchFamily="34" charset="0"/>
            </a:rPr>
            <a:t>Data Manipulation</a:t>
          </a:r>
          <a:br>
            <a:rPr lang="en-US" sz="2200" kern="1200" dirty="0">
              <a:latin typeface="Arial" panose="020B0604020202020204" pitchFamily="34" charset="0"/>
              <a:cs typeface="Arial" panose="020B0604020202020204" pitchFamily="34" charset="0"/>
            </a:rPr>
          </a:br>
          <a:r>
            <a:rPr lang="en-US" sz="2200" kern="1200" dirty="0">
              <a:latin typeface="Arial" panose="020B0604020202020204" pitchFamily="34" charset="0"/>
              <a:cs typeface="Arial" panose="020B0604020202020204" pitchFamily="34" charset="0"/>
            </a:rPr>
            <a:t>(</a:t>
          </a:r>
          <a:r>
            <a:rPr lang="en-US" sz="2200" i="1" kern="1200" dirty="0">
              <a:latin typeface="Arial" panose="020B0604020202020204" pitchFamily="34" charset="0"/>
              <a:cs typeface="Arial" panose="020B0604020202020204" pitchFamily="34" charset="0"/>
            </a:rPr>
            <a:t>operations to manipulate data, typically using SQL language</a:t>
          </a:r>
          <a:r>
            <a:rPr lang="en-US" sz="2200" kern="1200" dirty="0">
              <a:latin typeface="Arial" panose="020B0604020202020204" pitchFamily="34" charset="0"/>
              <a:cs typeface="Arial" panose="020B0604020202020204" pitchFamily="34" charset="0"/>
            </a:rPr>
            <a:t>)</a:t>
          </a:r>
        </a:p>
      </dsp:txBody>
      <dsp:txXfrm>
        <a:off x="2593141" y="2848873"/>
        <a:ext cx="6154453" cy="8978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A130D5-D1AE-417F-B08A-B1F3315B67DD}">
      <dsp:nvSpPr>
        <dsp:cNvPr id="0" name=""/>
        <dsp:cNvSpPr/>
      </dsp:nvSpPr>
      <dsp:spPr>
        <a:xfrm>
          <a:off x="4379119" y="2181180"/>
          <a:ext cx="2990174" cy="580372"/>
        </a:xfrm>
        <a:custGeom>
          <a:avLst/>
          <a:gdLst/>
          <a:ahLst/>
          <a:cxnLst/>
          <a:rect l="0" t="0" r="0" b="0"/>
          <a:pathLst>
            <a:path>
              <a:moveTo>
                <a:pt x="0" y="0"/>
              </a:moveTo>
              <a:lnTo>
                <a:pt x="0" y="290186"/>
              </a:lnTo>
              <a:lnTo>
                <a:pt x="2990174" y="290186"/>
              </a:lnTo>
              <a:lnTo>
                <a:pt x="2990174" y="58037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81D77F-7382-43A1-B997-7D44C54DB105}">
      <dsp:nvSpPr>
        <dsp:cNvPr id="0" name=""/>
        <dsp:cNvSpPr/>
      </dsp:nvSpPr>
      <dsp:spPr>
        <a:xfrm>
          <a:off x="4333399" y="2181180"/>
          <a:ext cx="91440" cy="580372"/>
        </a:xfrm>
        <a:custGeom>
          <a:avLst/>
          <a:gdLst/>
          <a:ahLst/>
          <a:cxnLst/>
          <a:rect l="0" t="0" r="0" b="0"/>
          <a:pathLst>
            <a:path>
              <a:moveTo>
                <a:pt x="45720" y="0"/>
              </a:moveTo>
              <a:lnTo>
                <a:pt x="45720" y="58037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B54831-45F8-4872-933A-FA0332231C5F}">
      <dsp:nvSpPr>
        <dsp:cNvPr id="0" name=""/>
        <dsp:cNvSpPr/>
      </dsp:nvSpPr>
      <dsp:spPr>
        <a:xfrm>
          <a:off x="1388944" y="2181180"/>
          <a:ext cx="2990174" cy="580372"/>
        </a:xfrm>
        <a:custGeom>
          <a:avLst/>
          <a:gdLst/>
          <a:ahLst/>
          <a:cxnLst/>
          <a:rect l="0" t="0" r="0" b="0"/>
          <a:pathLst>
            <a:path>
              <a:moveTo>
                <a:pt x="2990174" y="0"/>
              </a:moveTo>
              <a:lnTo>
                <a:pt x="2990174" y="290186"/>
              </a:lnTo>
              <a:lnTo>
                <a:pt x="0" y="290186"/>
              </a:lnTo>
              <a:lnTo>
                <a:pt x="0" y="58037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D49248-574B-4190-943C-D2B130743A12}">
      <dsp:nvSpPr>
        <dsp:cNvPr id="0" name=""/>
        <dsp:cNvSpPr/>
      </dsp:nvSpPr>
      <dsp:spPr>
        <a:xfrm>
          <a:off x="3688199" y="799341"/>
          <a:ext cx="1381838" cy="1381838"/>
        </a:xfrm>
        <a:prstGeom prst="arc">
          <a:avLst>
            <a:gd name="adj1" fmla="val 13200000"/>
            <a:gd name="adj2" fmla="val 19200000"/>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A9D4EE-0E1E-4A03-A1A3-4C5FFB7A0308}">
      <dsp:nvSpPr>
        <dsp:cNvPr id="0" name=""/>
        <dsp:cNvSpPr/>
      </dsp:nvSpPr>
      <dsp:spPr>
        <a:xfrm>
          <a:off x="3688199" y="799341"/>
          <a:ext cx="1381838" cy="1381838"/>
        </a:xfrm>
        <a:prstGeom prst="arc">
          <a:avLst>
            <a:gd name="adj1" fmla="val 2400000"/>
            <a:gd name="adj2" fmla="val 8400000"/>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ADE864-C7ED-41B8-92FC-CF2E2410292E}">
      <dsp:nvSpPr>
        <dsp:cNvPr id="0" name=""/>
        <dsp:cNvSpPr/>
      </dsp:nvSpPr>
      <dsp:spPr>
        <a:xfrm>
          <a:off x="2997280" y="1048072"/>
          <a:ext cx="2763677" cy="88437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b="1" kern="1200" cap="small" baseline="0" dirty="0">
              <a:latin typeface="Arial" panose="020B0604020202020204" pitchFamily="34" charset="0"/>
              <a:cs typeface="Arial" panose="020B0604020202020204" pitchFamily="34" charset="0"/>
            </a:rPr>
            <a:t>Integrity Constraints</a:t>
          </a:r>
        </a:p>
      </dsp:txBody>
      <dsp:txXfrm>
        <a:off x="2997280" y="1048072"/>
        <a:ext cx="2763677" cy="884376"/>
      </dsp:txXfrm>
    </dsp:sp>
    <dsp:sp modelId="{435AB69A-D707-4E15-A9A6-261C3537D64F}">
      <dsp:nvSpPr>
        <dsp:cNvPr id="0" name=""/>
        <dsp:cNvSpPr/>
      </dsp:nvSpPr>
      <dsp:spPr>
        <a:xfrm>
          <a:off x="698025" y="2761552"/>
          <a:ext cx="1381838" cy="1381838"/>
        </a:xfrm>
        <a:prstGeom prst="arc">
          <a:avLst>
            <a:gd name="adj1" fmla="val 13200000"/>
            <a:gd name="adj2" fmla="val 19200000"/>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CCF556-1EF3-47D0-8E2D-894B1ACB8D81}">
      <dsp:nvSpPr>
        <dsp:cNvPr id="0" name=""/>
        <dsp:cNvSpPr/>
      </dsp:nvSpPr>
      <dsp:spPr>
        <a:xfrm>
          <a:off x="698025" y="2761552"/>
          <a:ext cx="1381838" cy="1381838"/>
        </a:xfrm>
        <a:prstGeom prst="arc">
          <a:avLst>
            <a:gd name="adj1" fmla="val 2400000"/>
            <a:gd name="adj2" fmla="val 8400000"/>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FEE6FE-6A1E-4C4F-B7E1-B9A73BA25E7E}">
      <dsp:nvSpPr>
        <dsp:cNvPr id="0" name=""/>
        <dsp:cNvSpPr/>
      </dsp:nvSpPr>
      <dsp:spPr>
        <a:xfrm>
          <a:off x="7105" y="3010283"/>
          <a:ext cx="2763677" cy="88437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Arial" panose="020B0604020202020204" pitchFamily="34" charset="0"/>
              <a:cs typeface="Arial" panose="020B0604020202020204" pitchFamily="34" charset="0"/>
            </a:rPr>
            <a:t>Domain Constraints</a:t>
          </a:r>
        </a:p>
      </dsp:txBody>
      <dsp:txXfrm>
        <a:off x="7105" y="3010283"/>
        <a:ext cx="2763677" cy="884376"/>
      </dsp:txXfrm>
    </dsp:sp>
    <dsp:sp modelId="{8F7E953B-F9BE-430B-8125-FA10E9BF3F07}">
      <dsp:nvSpPr>
        <dsp:cNvPr id="0" name=""/>
        <dsp:cNvSpPr/>
      </dsp:nvSpPr>
      <dsp:spPr>
        <a:xfrm>
          <a:off x="3865137" y="2761552"/>
          <a:ext cx="1027963" cy="1381838"/>
        </a:xfrm>
        <a:prstGeom prst="arc">
          <a:avLst>
            <a:gd name="adj1" fmla="val 13200000"/>
            <a:gd name="adj2" fmla="val 19200000"/>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196F7F-1DFE-44C4-84E5-A91DD5A2C7F9}">
      <dsp:nvSpPr>
        <dsp:cNvPr id="0" name=""/>
        <dsp:cNvSpPr/>
      </dsp:nvSpPr>
      <dsp:spPr>
        <a:xfrm>
          <a:off x="3865137" y="2761552"/>
          <a:ext cx="1027963" cy="1381838"/>
        </a:xfrm>
        <a:prstGeom prst="arc">
          <a:avLst>
            <a:gd name="adj1" fmla="val 2400000"/>
            <a:gd name="adj2" fmla="val 8400000"/>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F4AB90-9A90-4581-A326-9BAAFB8681A7}">
      <dsp:nvSpPr>
        <dsp:cNvPr id="0" name=""/>
        <dsp:cNvSpPr/>
      </dsp:nvSpPr>
      <dsp:spPr>
        <a:xfrm>
          <a:off x="3351155" y="3010283"/>
          <a:ext cx="2055927" cy="88437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Arial" panose="020B0604020202020204" pitchFamily="34" charset="0"/>
              <a:cs typeface="Arial" panose="020B0604020202020204" pitchFamily="34" charset="0"/>
            </a:rPr>
            <a:t>Entity Integrity</a:t>
          </a:r>
        </a:p>
      </dsp:txBody>
      <dsp:txXfrm>
        <a:off x="3351155" y="3010283"/>
        <a:ext cx="2055927" cy="884376"/>
      </dsp:txXfrm>
    </dsp:sp>
    <dsp:sp modelId="{805A7BF9-A938-41EE-9C1D-B52022CEE6E9}">
      <dsp:nvSpPr>
        <dsp:cNvPr id="0" name=""/>
        <dsp:cNvSpPr/>
      </dsp:nvSpPr>
      <dsp:spPr>
        <a:xfrm>
          <a:off x="6678374" y="2761552"/>
          <a:ext cx="1381838" cy="1381838"/>
        </a:xfrm>
        <a:prstGeom prst="arc">
          <a:avLst>
            <a:gd name="adj1" fmla="val 13200000"/>
            <a:gd name="adj2" fmla="val 19200000"/>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5AD3EB-5520-4A6C-9D7E-268A475AB2F3}">
      <dsp:nvSpPr>
        <dsp:cNvPr id="0" name=""/>
        <dsp:cNvSpPr/>
      </dsp:nvSpPr>
      <dsp:spPr>
        <a:xfrm>
          <a:off x="6678374" y="2761552"/>
          <a:ext cx="1381838" cy="1381838"/>
        </a:xfrm>
        <a:prstGeom prst="arc">
          <a:avLst>
            <a:gd name="adj1" fmla="val 2400000"/>
            <a:gd name="adj2" fmla="val 8400000"/>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D9FEBB-1F12-4528-9699-AE02A122CB2B}">
      <dsp:nvSpPr>
        <dsp:cNvPr id="0" name=""/>
        <dsp:cNvSpPr/>
      </dsp:nvSpPr>
      <dsp:spPr>
        <a:xfrm>
          <a:off x="5987454" y="3010283"/>
          <a:ext cx="2763677" cy="88437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Arial" panose="020B0604020202020204" pitchFamily="34" charset="0"/>
              <a:cs typeface="Arial" panose="020B0604020202020204" pitchFamily="34" charset="0"/>
            </a:rPr>
            <a:t>Referential Integrity</a:t>
          </a:r>
        </a:p>
      </dsp:txBody>
      <dsp:txXfrm>
        <a:off x="5987454" y="3010283"/>
        <a:ext cx="2763677" cy="8843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9DDF1-579A-4B09-B9E9-4F7E9B511AF1}">
      <dsp:nvSpPr>
        <dsp:cNvPr id="0" name=""/>
        <dsp:cNvSpPr/>
      </dsp:nvSpPr>
      <dsp:spPr>
        <a:xfrm>
          <a:off x="5746865" y="2160573"/>
          <a:ext cx="1912303" cy="378253"/>
        </a:xfrm>
        <a:custGeom>
          <a:avLst/>
          <a:gdLst/>
          <a:ahLst/>
          <a:cxnLst/>
          <a:rect l="0" t="0" r="0" b="0"/>
          <a:pathLst>
            <a:path>
              <a:moveTo>
                <a:pt x="0" y="0"/>
              </a:moveTo>
              <a:lnTo>
                <a:pt x="0" y="250614"/>
              </a:lnTo>
              <a:lnTo>
                <a:pt x="1912303" y="250614"/>
              </a:lnTo>
              <a:lnTo>
                <a:pt x="1912303" y="3782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FEB0CA-BC00-49A1-926C-A7C08A67E983}">
      <dsp:nvSpPr>
        <dsp:cNvPr id="0" name=""/>
        <dsp:cNvSpPr/>
      </dsp:nvSpPr>
      <dsp:spPr>
        <a:xfrm>
          <a:off x="5593212" y="2160573"/>
          <a:ext cx="153653" cy="390897"/>
        </a:xfrm>
        <a:custGeom>
          <a:avLst/>
          <a:gdLst/>
          <a:ahLst/>
          <a:cxnLst/>
          <a:rect l="0" t="0" r="0" b="0"/>
          <a:pathLst>
            <a:path>
              <a:moveTo>
                <a:pt x="153653" y="0"/>
              </a:moveTo>
              <a:lnTo>
                <a:pt x="153653" y="263258"/>
              </a:lnTo>
              <a:lnTo>
                <a:pt x="0" y="263258"/>
              </a:lnTo>
              <a:lnTo>
                <a:pt x="0" y="3908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B99EC0-58C4-4C7A-86F3-504150EC482F}">
      <dsp:nvSpPr>
        <dsp:cNvPr id="0" name=""/>
        <dsp:cNvSpPr/>
      </dsp:nvSpPr>
      <dsp:spPr>
        <a:xfrm>
          <a:off x="3574624" y="2160573"/>
          <a:ext cx="2172240" cy="390897"/>
        </a:xfrm>
        <a:custGeom>
          <a:avLst/>
          <a:gdLst/>
          <a:ahLst/>
          <a:cxnLst/>
          <a:rect l="0" t="0" r="0" b="0"/>
          <a:pathLst>
            <a:path>
              <a:moveTo>
                <a:pt x="2172240" y="0"/>
              </a:moveTo>
              <a:lnTo>
                <a:pt x="2172240" y="263258"/>
              </a:lnTo>
              <a:lnTo>
                <a:pt x="0" y="263258"/>
              </a:lnTo>
              <a:lnTo>
                <a:pt x="0" y="3908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121DD-70DD-4ECA-BA03-2DE154205C7C}">
      <dsp:nvSpPr>
        <dsp:cNvPr id="0" name=""/>
        <dsp:cNvSpPr/>
      </dsp:nvSpPr>
      <dsp:spPr>
        <a:xfrm>
          <a:off x="3487948" y="875023"/>
          <a:ext cx="2258916" cy="410642"/>
        </a:xfrm>
        <a:custGeom>
          <a:avLst/>
          <a:gdLst/>
          <a:ahLst/>
          <a:cxnLst/>
          <a:rect l="0" t="0" r="0" b="0"/>
          <a:pathLst>
            <a:path>
              <a:moveTo>
                <a:pt x="0" y="0"/>
              </a:moveTo>
              <a:lnTo>
                <a:pt x="0" y="283003"/>
              </a:lnTo>
              <a:lnTo>
                <a:pt x="2258916" y="283003"/>
              </a:lnTo>
              <a:lnTo>
                <a:pt x="2258916" y="41064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BCBC6E-E820-4A81-9FC0-F421AD782D45}">
      <dsp:nvSpPr>
        <dsp:cNvPr id="0" name=""/>
        <dsp:cNvSpPr/>
      </dsp:nvSpPr>
      <dsp:spPr>
        <a:xfrm>
          <a:off x="1639349" y="875023"/>
          <a:ext cx="1848598" cy="422742"/>
        </a:xfrm>
        <a:custGeom>
          <a:avLst/>
          <a:gdLst/>
          <a:ahLst/>
          <a:cxnLst/>
          <a:rect l="0" t="0" r="0" b="0"/>
          <a:pathLst>
            <a:path>
              <a:moveTo>
                <a:pt x="1848598" y="0"/>
              </a:moveTo>
              <a:lnTo>
                <a:pt x="1848598" y="295103"/>
              </a:lnTo>
              <a:lnTo>
                <a:pt x="0" y="295103"/>
              </a:lnTo>
              <a:lnTo>
                <a:pt x="0" y="42274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14D0AA-D239-4F9B-AFAD-B1ECA9954250}">
      <dsp:nvSpPr>
        <dsp:cNvPr id="0" name=""/>
        <dsp:cNvSpPr/>
      </dsp:nvSpPr>
      <dsp:spPr>
        <a:xfrm>
          <a:off x="2799044" y="115"/>
          <a:ext cx="1377807" cy="874907"/>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15154ED-F6E6-4A40-92E9-1376F5C166B6}">
      <dsp:nvSpPr>
        <dsp:cNvPr id="0" name=""/>
        <dsp:cNvSpPr/>
      </dsp:nvSpPr>
      <dsp:spPr>
        <a:xfrm>
          <a:off x="2952134" y="145550"/>
          <a:ext cx="1377807" cy="87490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cap="small" baseline="0" dirty="0">
              <a:latin typeface="Arial" panose="020B0604020202020204" pitchFamily="34" charset="0"/>
              <a:cs typeface="Arial" panose="020B0604020202020204" pitchFamily="34" charset="0"/>
            </a:rPr>
            <a:t>Goal</a:t>
          </a:r>
        </a:p>
      </dsp:txBody>
      <dsp:txXfrm>
        <a:off x="2977759" y="171175"/>
        <a:ext cx="1326557" cy="823657"/>
      </dsp:txXfrm>
    </dsp:sp>
    <dsp:sp modelId="{FA2B3FDD-3630-490B-8F05-CF28202078E3}">
      <dsp:nvSpPr>
        <dsp:cNvPr id="0" name=""/>
        <dsp:cNvSpPr/>
      </dsp:nvSpPr>
      <dsp:spPr>
        <a:xfrm>
          <a:off x="539445" y="1297765"/>
          <a:ext cx="2199807" cy="874907"/>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33E1341A-A2A1-4C18-BA8B-2AA38AF8595F}">
      <dsp:nvSpPr>
        <dsp:cNvPr id="0" name=""/>
        <dsp:cNvSpPr/>
      </dsp:nvSpPr>
      <dsp:spPr>
        <a:xfrm>
          <a:off x="692535" y="1443200"/>
          <a:ext cx="2199807" cy="874907"/>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Arial" panose="020B0604020202020204" pitchFamily="34" charset="0"/>
              <a:cs typeface="Arial" panose="020B0604020202020204" pitchFamily="34" charset="0"/>
            </a:rPr>
            <a:t>Contain minimal data redundancy </a:t>
          </a:r>
        </a:p>
      </dsp:txBody>
      <dsp:txXfrm>
        <a:off x="718160" y="1468825"/>
        <a:ext cx="2148557" cy="823657"/>
      </dsp:txXfrm>
    </dsp:sp>
    <dsp:sp modelId="{9BF49F1B-43CE-4184-B3CD-689245790E4F}">
      <dsp:nvSpPr>
        <dsp:cNvPr id="0" name=""/>
        <dsp:cNvSpPr/>
      </dsp:nvSpPr>
      <dsp:spPr>
        <a:xfrm>
          <a:off x="4910667" y="1285665"/>
          <a:ext cx="1672396" cy="874907"/>
        </a:xfrm>
        <a:prstGeom prst="roundRect">
          <a:avLst>
            <a:gd name="adj" fmla="val 10000"/>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6322DEFC-0927-4659-80C5-35CA0B402295}">
      <dsp:nvSpPr>
        <dsp:cNvPr id="0" name=""/>
        <dsp:cNvSpPr/>
      </dsp:nvSpPr>
      <dsp:spPr>
        <a:xfrm>
          <a:off x="5063756" y="1431100"/>
          <a:ext cx="1672396" cy="874907"/>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Arial" panose="020B0604020202020204" pitchFamily="34" charset="0"/>
              <a:cs typeface="Arial" panose="020B0604020202020204" pitchFamily="34" charset="0"/>
            </a:rPr>
            <a:t>Avoid anomalies</a:t>
          </a:r>
        </a:p>
      </dsp:txBody>
      <dsp:txXfrm>
        <a:off x="5089381" y="1456725"/>
        <a:ext cx="1621146" cy="823657"/>
      </dsp:txXfrm>
    </dsp:sp>
    <dsp:sp modelId="{8A00D01A-B0F7-449C-99A5-89B32085D94E}">
      <dsp:nvSpPr>
        <dsp:cNvPr id="0" name=""/>
        <dsp:cNvSpPr/>
      </dsp:nvSpPr>
      <dsp:spPr>
        <a:xfrm>
          <a:off x="2885721" y="2551471"/>
          <a:ext cx="1377807" cy="874907"/>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9D48A34D-8B20-42B0-9F28-A859284A392E}">
      <dsp:nvSpPr>
        <dsp:cNvPr id="0" name=""/>
        <dsp:cNvSpPr/>
      </dsp:nvSpPr>
      <dsp:spPr>
        <a:xfrm>
          <a:off x="3038810" y="2696906"/>
          <a:ext cx="1377807" cy="874907"/>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Insertion Anomaly</a:t>
          </a:r>
        </a:p>
      </dsp:txBody>
      <dsp:txXfrm>
        <a:off x="3064435" y="2722531"/>
        <a:ext cx="1326557" cy="823657"/>
      </dsp:txXfrm>
    </dsp:sp>
    <dsp:sp modelId="{07EE5DFC-0ACB-4A77-99B5-935DCAEC824F}">
      <dsp:nvSpPr>
        <dsp:cNvPr id="0" name=""/>
        <dsp:cNvSpPr/>
      </dsp:nvSpPr>
      <dsp:spPr>
        <a:xfrm>
          <a:off x="4904308" y="2551471"/>
          <a:ext cx="1377807" cy="874907"/>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44ADB2F-6F7C-4C2E-BBAC-82BA7AD87EE9}">
      <dsp:nvSpPr>
        <dsp:cNvPr id="0" name=""/>
        <dsp:cNvSpPr/>
      </dsp:nvSpPr>
      <dsp:spPr>
        <a:xfrm>
          <a:off x="5057398" y="2696906"/>
          <a:ext cx="1377807" cy="874907"/>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Deletion Anomaly</a:t>
          </a:r>
        </a:p>
      </dsp:txBody>
      <dsp:txXfrm>
        <a:off x="5083023" y="2722531"/>
        <a:ext cx="1326557" cy="823657"/>
      </dsp:txXfrm>
    </dsp:sp>
    <dsp:sp modelId="{B27E7191-DC8E-43F9-8F96-01E2F05D4B77}">
      <dsp:nvSpPr>
        <dsp:cNvPr id="0" name=""/>
        <dsp:cNvSpPr/>
      </dsp:nvSpPr>
      <dsp:spPr>
        <a:xfrm>
          <a:off x="6816598" y="2538826"/>
          <a:ext cx="1685141" cy="874907"/>
        </a:xfrm>
        <a:prstGeom prst="roundRect">
          <a:avLst>
            <a:gd name="adj" fmla="val 1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55636060-2544-4012-9326-E07103538BA8}">
      <dsp:nvSpPr>
        <dsp:cNvPr id="0" name=""/>
        <dsp:cNvSpPr/>
      </dsp:nvSpPr>
      <dsp:spPr>
        <a:xfrm>
          <a:off x="6969687" y="2684262"/>
          <a:ext cx="1685141" cy="874907"/>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Modification Anomaly</a:t>
          </a:r>
        </a:p>
      </dsp:txBody>
      <dsp:txXfrm>
        <a:off x="6995312" y="2709887"/>
        <a:ext cx="1633891" cy="823657"/>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CF6856-8C47-4594-AC1F-3BE6D1B2888D}"/>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9BE92A8-176D-4B0B-88D8-82F4FD69A740}"/>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511DA2B2-C15E-4041-976E-F50F3795EFE4}" type="datetimeFigureOut">
              <a:rPr lang="en-US" smtClean="0"/>
              <a:t>8/15/2021</a:t>
            </a:fld>
            <a:endParaRPr lang="en-US"/>
          </a:p>
        </p:txBody>
      </p:sp>
      <p:sp>
        <p:nvSpPr>
          <p:cNvPr id="4" name="Footer Placeholder 3">
            <a:extLst>
              <a:ext uri="{FF2B5EF4-FFF2-40B4-BE49-F238E27FC236}">
                <a16:creationId xmlns:a16="http://schemas.microsoft.com/office/drawing/2014/main" id="{0EE94B9E-7C24-4993-B4D5-302700B99A9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FDEE273-EFCC-4AF1-B831-C29C1B3BCE9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3F800F-8413-4AEE-87CF-E93EDB51F230}" type="slidenum">
              <a:rPr lang="en-US" smtClean="0"/>
              <a:t>‹#›</a:t>
            </a:fld>
            <a:endParaRPr lang="en-US"/>
          </a:p>
        </p:txBody>
      </p:sp>
    </p:spTree>
    <p:extLst>
      <p:ext uri="{BB962C8B-B14F-4D97-AF65-F5344CB8AC3E}">
        <p14:creationId xmlns:p14="http://schemas.microsoft.com/office/powerpoint/2010/main" val="610867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9C85FD3B-EADC-4E04-BA0F-3147368C183D}" type="datetimeFigureOut">
              <a:rPr lang="en-US" smtClean="0"/>
              <a:t>8/15/2021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547B85-5C92-49FC-98A0-16FD07ABB6F8}" type="slidenum">
              <a:rPr lang="en-US" smtClean="0"/>
              <a:t>‹#›</a:t>
            </a:fld>
            <a:endParaRPr lang="en-US"/>
          </a:p>
        </p:txBody>
      </p:sp>
    </p:spTree>
    <p:extLst>
      <p:ext uri="{BB962C8B-B14F-4D97-AF65-F5344CB8AC3E}">
        <p14:creationId xmlns:p14="http://schemas.microsoft.com/office/powerpoint/2010/main" val="295303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 describes logical database design in the relational data model. Logical database design is the process of transforming the conceptual data model (</a:t>
            </a:r>
            <a:r>
              <a:rPr lang="en-US" altLang="zh-CN" dirty="0"/>
              <a:t>i.e., ERD and/or EER </a:t>
            </a:r>
            <a:r>
              <a:rPr lang="en-US" dirty="0"/>
              <a:t>described in Chapter 2) into a logical data model. Logical database design is about creating stable database structures.</a:t>
            </a:r>
          </a:p>
        </p:txBody>
      </p:sp>
      <p:sp>
        <p:nvSpPr>
          <p:cNvPr id="4" name="Slide Number Placeholder 3"/>
          <p:cNvSpPr>
            <a:spLocks noGrp="1"/>
          </p:cNvSpPr>
          <p:nvPr>
            <p:ph type="sldNum" sz="quarter" idx="5"/>
          </p:nvPr>
        </p:nvSpPr>
        <p:spPr/>
        <p:txBody>
          <a:bodyPr/>
          <a:lstStyle/>
          <a:p>
            <a:fld id="{7B547B85-5C92-49FC-98A0-16FD07ABB6F8}" type="slidenum">
              <a:rPr lang="en-US" smtClean="0"/>
              <a:t>1</a:t>
            </a:fld>
            <a:endParaRPr lang="en-US"/>
          </a:p>
        </p:txBody>
      </p:sp>
    </p:spTree>
    <p:extLst>
      <p:ext uri="{BB962C8B-B14F-4D97-AF65-F5344CB8AC3E}">
        <p14:creationId xmlns:p14="http://schemas.microsoft.com/office/powerpoint/2010/main" val="393470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Multivalued attributes in E-R</a:t>
            </a:r>
            <a:r>
              <a:rPr lang="en-US" baseline="0" dirty="0"/>
              <a:t> models must be converted to separate relations in the logical database design. Because there is no such thing as a multivalued attribute in relational databases.  In this case, there is a one-to-many relationship in the final database structure. The Employee Skill relation has a composite primary key (EmployeeID and Skill). The EmployeeID portion of this composite primary key is also a foreign key to the Employee table.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76793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weak entity, we firstly create a separate relation for the weak entity and include the primary key from the strong entity as the weak entity’s foreign key. The partial identifier of weak entity and primary key of identifying relation becomes the composed primary key of the weak entity.</a:t>
            </a:r>
          </a:p>
          <a:p>
            <a:endParaRPr lang="en-US" dirty="0"/>
          </a:p>
          <a:p>
            <a:r>
              <a:rPr lang="en-US" dirty="0"/>
              <a:t>In this employee-dependent example, </a:t>
            </a:r>
            <a:r>
              <a:rPr lang="en-US" dirty="0" err="1"/>
              <a:t>EmployeeID</a:t>
            </a:r>
            <a:r>
              <a:rPr lang="en-US" dirty="0"/>
              <a:t> is added as a foreign key linking to the EMPLOYEE relation. Dependent name and employee ID become a composite primary key for the DEPENDENT relation. </a:t>
            </a:r>
          </a:p>
        </p:txBody>
      </p:sp>
      <p:sp>
        <p:nvSpPr>
          <p:cNvPr id="4" name="Slide Number Placeholder 3"/>
          <p:cNvSpPr>
            <a:spLocks noGrp="1"/>
          </p:cNvSpPr>
          <p:nvPr>
            <p:ph type="sldNum" sz="quarter" idx="5"/>
          </p:nvPr>
        </p:nvSpPr>
        <p:spPr/>
        <p:txBody>
          <a:bodyPr/>
          <a:lstStyle/>
          <a:p>
            <a:fld id="{7B547B85-5C92-49FC-98A0-16FD07ABB6F8}" type="slidenum">
              <a:rPr lang="en-US" smtClean="0"/>
              <a:t>11</a:t>
            </a:fld>
            <a:endParaRPr lang="en-US"/>
          </a:p>
        </p:txBody>
      </p:sp>
    </p:spTree>
    <p:extLst>
      <p:ext uri="{BB962C8B-B14F-4D97-AF65-F5344CB8AC3E}">
        <p14:creationId xmlns:p14="http://schemas.microsoft.com/office/powerpoint/2010/main" val="139266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For a one-to-many relationship, the primary key on the one side becomes a foreign key on the many side. In this example, we add </a:t>
            </a:r>
            <a:r>
              <a:rPr lang="en-US" altLang="en-US" dirty="0" err="1">
                <a:cs typeface="Arial" pitchFamily="34" charset="0"/>
              </a:rPr>
              <a:t>CustomerID</a:t>
            </a:r>
            <a:r>
              <a:rPr lang="en-US" altLang="en-US" dirty="0">
                <a:cs typeface="Arial" pitchFamily="34" charset="0"/>
              </a:rPr>
              <a:t> to the ORDER relation as a foreign key linking to the CUSTOMER table.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44203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a many-to-many relationship, whether or not it contains attributes on the relationship, it must be implemented as a separate relation. Often this is called an intersection table or junction table. In this example, we create a new table CERTIFICATE, and its primary key is composite, formed by two foreign keys, </a:t>
            </a:r>
            <a:r>
              <a:rPr lang="en-US" baseline="0" dirty="0" err="1"/>
              <a:t>EmployeeID</a:t>
            </a:r>
            <a:r>
              <a:rPr lang="en-US" baseline="0" dirty="0"/>
              <a:t> and </a:t>
            </a:r>
            <a:r>
              <a:rPr lang="en-US" baseline="0" dirty="0" err="1"/>
              <a:t>CourseID</a:t>
            </a:r>
            <a:r>
              <a:rPr lang="en-US" baseline="0" dirty="0"/>
              <a:t>. </a:t>
            </a:r>
            <a:r>
              <a:rPr lang="en-US" altLang="zh-CN" baseline="0" dirty="0"/>
              <a:t>The attribute on the relationship </a:t>
            </a:r>
            <a:r>
              <a:rPr lang="en-US" altLang="zh-CN" baseline="0" dirty="0" err="1"/>
              <a:t>DateCompleted</a:t>
            </a:r>
            <a:r>
              <a:rPr lang="en-US" altLang="zh-CN" baseline="0" dirty="0"/>
              <a:t> is included in the third intersection table.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9231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binary one-to-one relationship, primary key on mandatory side becomes a foreign key on optional side. This E-R diagram shows that a nurse could be in charge of at most one care center,</a:t>
            </a:r>
            <a:r>
              <a:rPr lang="en-US" baseline="0" dirty="0"/>
              <a:t> and that each care center must have exactly one nurse in charge.</a:t>
            </a:r>
            <a:r>
              <a:rPr lang="en-US" dirty="0"/>
              <a:t> </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So, since the care</a:t>
            </a:r>
            <a:r>
              <a:rPr lang="en-US" baseline="0" dirty="0"/>
              <a:t> center must have a charge nurse, the foreign key in this relationship goes into the Care Center table. Also, because of the mandatory one in the relationship, this must mean that the NurseInCharge field can never have a null value.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22323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Associative entities will map onto intersection tables in the resulting logical database design.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Here, Order Line, which implements</a:t>
            </a:r>
            <a:r>
              <a:rPr lang="en-US" altLang="en-US" baseline="0" dirty="0">
                <a:cs typeface="Arial" pitchFamily="34" charset="0"/>
              </a:rPr>
              <a:t> a M:N relationship between Order and Product, is explicitly modelled as an associative entity. </a:t>
            </a:r>
            <a:endParaRPr lang="en-US" altLang="en-US" dirty="0">
              <a:cs typeface="Arial" pitchFamily="34" charset="0"/>
            </a:endParaRPr>
          </a:p>
          <a:p>
            <a:endParaRPr lang="en-US" dirty="0"/>
          </a:p>
          <a:p>
            <a:r>
              <a:rPr lang="en-US" dirty="0"/>
              <a:t>The resulting intersection table ORDER </a:t>
            </a:r>
            <a:r>
              <a:rPr lang="en-US" altLang="zh-CN" dirty="0"/>
              <a:t>LINE</a:t>
            </a:r>
            <a:r>
              <a:rPr lang="en-US" dirty="0"/>
              <a:t> connects</a:t>
            </a:r>
            <a:r>
              <a:rPr lang="en-US" baseline="0" dirty="0"/>
              <a:t> tables ORDER and PRODUCT. Mapping associative entities to relational databases is the same to mapping M:N relationships to relational databases. </a:t>
            </a:r>
            <a:endParaRPr lang="en-US" dirty="0"/>
          </a:p>
          <a:p>
            <a:endParaRPr lang="en-US" dirty="0"/>
          </a:p>
        </p:txBody>
      </p:sp>
      <p:sp>
        <p:nvSpPr>
          <p:cNvPr id="4" name="Slide Number Placeholder 3"/>
          <p:cNvSpPr>
            <a:spLocks noGrp="1"/>
          </p:cNvSpPr>
          <p:nvPr>
            <p:ph type="sldNum" sz="quarter" idx="5"/>
          </p:nvPr>
        </p:nvSpPr>
        <p:spPr/>
        <p:txBody>
          <a:bodyPr/>
          <a:lstStyle/>
          <a:p>
            <a:fld id="{7B547B85-5C92-49FC-98A0-16FD07ABB6F8}" type="slidenum">
              <a:rPr lang="en-US" smtClean="0"/>
              <a:t>15</a:t>
            </a:fld>
            <a:endParaRPr lang="en-US"/>
          </a:p>
        </p:txBody>
      </p:sp>
    </p:spTree>
    <p:extLst>
      <p:ext uri="{BB962C8B-B14F-4D97-AF65-F5344CB8AC3E}">
        <p14:creationId xmlns:p14="http://schemas.microsoft.com/office/powerpoint/2010/main" val="2463350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Sometimes, the associative</a:t>
            </a:r>
            <a:r>
              <a:rPr lang="en-US" altLang="en-US" baseline="0" dirty="0">
                <a:cs typeface="Arial" pitchFamily="34" charset="0"/>
              </a:rPr>
              <a:t> entity has its own identifier. In this case, we use the identifier </a:t>
            </a:r>
            <a:r>
              <a:rPr lang="en-US" altLang="en-US" baseline="0" dirty="0" err="1">
                <a:cs typeface="Arial" pitchFamily="34" charset="0"/>
              </a:rPr>
              <a:t>ShipmentID</a:t>
            </a:r>
            <a:r>
              <a:rPr lang="en-US" altLang="en-US" baseline="0" dirty="0">
                <a:cs typeface="Arial" pitchFamily="34" charset="0"/>
              </a:rPr>
              <a:t> as the primary key of the intersection table SHIPMENT. Its</a:t>
            </a:r>
            <a:r>
              <a:rPr lang="en-US" altLang="en-US" dirty="0">
                <a:cs typeface="Arial" pitchFamily="34" charset="0"/>
              </a:rPr>
              <a:t> foreign keys </a:t>
            </a:r>
            <a:r>
              <a:rPr lang="en-US" altLang="en-US" dirty="0" err="1">
                <a:cs typeface="Arial" pitchFamily="34" charset="0"/>
              </a:rPr>
              <a:t>CustomerID</a:t>
            </a:r>
            <a:r>
              <a:rPr lang="en-US" altLang="en-US" dirty="0">
                <a:cs typeface="Arial" pitchFamily="34" charset="0"/>
              </a:rPr>
              <a:t> and </a:t>
            </a:r>
            <a:r>
              <a:rPr lang="en-US" altLang="en-US" dirty="0" err="1">
                <a:cs typeface="Arial" pitchFamily="34" charset="0"/>
              </a:rPr>
              <a:t>VendorID</a:t>
            </a:r>
            <a:r>
              <a:rPr lang="en-US" altLang="en-US" dirty="0">
                <a:cs typeface="Arial" pitchFamily="34" charset="0"/>
              </a:rPr>
              <a:t> are not part of the primary key. So, it is possible to have multiple shipments from the same vendor to the same customer.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B547B85-5C92-49FC-98A0-16FD07ABB6F8}" type="slidenum">
              <a:rPr lang="en-US" smtClean="0"/>
              <a:t>16</a:t>
            </a:fld>
            <a:endParaRPr lang="en-US"/>
          </a:p>
        </p:txBody>
      </p:sp>
    </p:spTree>
    <p:extLst>
      <p:ext uri="{BB962C8B-B14F-4D97-AF65-F5344CB8AC3E}">
        <p14:creationId xmlns:p14="http://schemas.microsoft.com/office/powerpoint/2010/main" val="3973130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The E-R diagram involves a one-to-many relationship. Thus, the foreign key is in the same table as the primary key. This is often called a “recursive” key because it points at records in the same table.</a:t>
            </a:r>
          </a:p>
          <a:p>
            <a:pPr eaLnBrk="1" hangingPunct="1"/>
            <a:endParaRPr lang="en-US" altLang="en-US" dirty="0">
              <a:cs typeface="Arial" pitchFamily="34" charset="0"/>
            </a:endParaRPr>
          </a:p>
          <a:p>
            <a:pPr eaLnBrk="1" hangingPunct="1"/>
            <a:r>
              <a:rPr lang="en-US" altLang="en-US" dirty="0">
                <a:cs typeface="Arial" pitchFamily="34" charset="0"/>
              </a:rPr>
              <a:t>Because of the optional relationship,</a:t>
            </a:r>
            <a:r>
              <a:rPr lang="en-US" altLang="en-US" baseline="0" dirty="0">
                <a:cs typeface="Arial" pitchFamily="34" charset="0"/>
              </a:rPr>
              <a:t> it is possible for an employee not to have any supervisor. Therefore, the ManagerID field could be null. This structure is an example of storing hierarchies. It enables the representation of a supervisor who has subordinates, and these subordinates could in turn manage other subordinates, etc.</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10576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As always, any many-to-many relationship requires a separate relation. In this example, we create a new table COMPONENT, and use the same primary key </a:t>
            </a:r>
            <a:r>
              <a:rPr lang="en-US" altLang="en-US" dirty="0" err="1">
                <a:cs typeface="Arial" pitchFamily="34" charset="0"/>
              </a:rPr>
              <a:t>ItemNo</a:t>
            </a:r>
            <a:r>
              <a:rPr lang="en-US" altLang="en-US" dirty="0">
                <a:cs typeface="Arial" pitchFamily="34" charset="0"/>
              </a:rPr>
              <a:t>, then add a foreign key </a:t>
            </a:r>
            <a:r>
              <a:rPr lang="en-US" altLang="en-US" dirty="0" err="1">
                <a:cs typeface="Arial" pitchFamily="34" charset="0"/>
              </a:rPr>
              <a:t>ComponentNo</a:t>
            </a:r>
            <a:r>
              <a:rPr lang="en-US" altLang="en-US" dirty="0">
                <a:cs typeface="Arial" pitchFamily="34" charset="0"/>
              </a:rPr>
              <a:t> linking back to the main table ITEM.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11124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To map a ternary or n-</a:t>
            </a:r>
            <a:r>
              <a:rPr lang="en-US" dirty="0" err="1"/>
              <a:t>ary</a:t>
            </a:r>
            <a:r>
              <a:rPr lang="en-US" dirty="0"/>
              <a:t> relationships, we create one relation for each entity and one relation for the associative entity. Associative entity will have foreign keys to each entity in the relationship. </a:t>
            </a:r>
            <a:endParaRPr lang="en-US" altLang="en-US" dirty="0">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Here, we look at one ternary example. Note that this E-R diagram shows that a given physician can give a treatment to a patient, and that this could happen more than once.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solidFill>
                  <a:srgbClr val="990000"/>
                </a:solidFill>
                <a:latin typeface="Times New Roman" pitchFamily="18" charset="0"/>
              </a:rPr>
              <a:t>The primary key MUST be unique.</a:t>
            </a:r>
            <a:r>
              <a:rPr lang="en-US" altLang="en-US" sz="1200" dirty="0">
                <a:solidFill>
                  <a:srgbClr val="990000"/>
                </a:solidFill>
                <a:latin typeface="Times New Roman" pitchFamily="18" charset="0"/>
                <a:cs typeface="Arial" pitchFamily="34" charset="0"/>
              </a:rPr>
              <a:t> </a:t>
            </a:r>
            <a:r>
              <a:rPr lang="en-US" altLang="en-US" dirty="0">
                <a:cs typeface="Arial" pitchFamily="34" charset="0"/>
              </a:rPr>
              <a:t>So, the primary key of the PATIENT TREATMENT table needs more than just the three foreign keys to Physician, Treatment, and Patient. If the composite primary key was composed of just the foreign keys, then a given physician could make a particular treatment for a particular patient only once. So, date and time are part of the primary key. This way a physician may give the same treatment to the same patient multiple times, but only once at each date/time.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But this creates</a:t>
            </a:r>
            <a:r>
              <a:rPr lang="en-US" altLang="en-US" baseline="0" dirty="0">
                <a:cs typeface="Arial" pitchFamily="34" charset="0"/>
              </a:rPr>
              <a:t> a primary key consisting of five separate columns. The table now has a five-field foreign key. We often simplify it by creating a surrogate primary key like </a:t>
            </a:r>
            <a:r>
              <a:rPr lang="en-US" altLang="en-US" baseline="0" dirty="0" err="1">
                <a:cs typeface="Arial" pitchFamily="34" charset="0"/>
              </a:rPr>
              <a:t>TreatmentID</a:t>
            </a:r>
            <a:r>
              <a:rPr lang="en-US" altLang="en-US" baseline="0" dirty="0">
                <a:cs typeface="Arial" pitchFamily="34" charset="0"/>
              </a:rPr>
              <a:t>. </a:t>
            </a:r>
            <a:endParaRPr lang="en-US" altLang="en-US" dirty="0">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0039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there are some other logical data models, we have two reasons for emphasizing the relational data model. First, the relational data model is by far the most used in database applications. Second, most principles of logical database design for the relational model also apply to other logical models.</a:t>
            </a:r>
          </a:p>
          <a:p>
            <a:endParaRPr lang="en-US" dirty="0"/>
          </a:p>
          <a:p>
            <a:r>
              <a:rPr lang="en-US" dirty="0"/>
              <a:t>The relational model is based on mathematical theory, and therefore has a solid theoretical foundation. It includes three components:</a:t>
            </a:r>
          </a:p>
          <a:p>
            <a:pPr marL="228600" indent="-228600">
              <a:buFont typeface="+mj-lt"/>
              <a:buAutoNum type="arabicPeriod"/>
            </a:pPr>
            <a:r>
              <a:rPr lang="en-US" b="1" dirty="0"/>
              <a:t>Data structure </a:t>
            </a:r>
            <a:r>
              <a:rPr lang="en-US" dirty="0"/>
              <a:t>Data are organized in the form of tables, with rows and columns.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dirty="0"/>
              <a:t>Data integrity </a:t>
            </a:r>
            <a:r>
              <a:rPr lang="en-US" dirty="0"/>
              <a:t>The model includes mechanisms to specify business rules that maintain the integrity of data when they are manipulated.</a:t>
            </a:r>
          </a:p>
          <a:p>
            <a:pPr marL="228600" indent="-228600">
              <a:buFont typeface="+mj-lt"/>
              <a:buAutoNum type="arabicPeriod"/>
            </a:pPr>
            <a:r>
              <a:rPr lang="en-US" b="1" dirty="0"/>
              <a:t>Data manipulation </a:t>
            </a:r>
            <a:r>
              <a:rPr lang="en-US" dirty="0"/>
              <a:t>Powerful operations (typically implemented using the SQL language) are used to manipulate data stored in the relations.</a:t>
            </a:r>
          </a:p>
          <a:p>
            <a:endParaRPr lang="en-US" dirty="0"/>
          </a:p>
          <a:p>
            <a:r>
              <a:rPr lang="en-US" sz="1200" b="0" i="0" u="none" strike="noStrike" kern="1200" baseline="0" dirty="0">
                <a:solidFill>
                  <a:schemeClr val="tx1"/>
                </a:solidFill>
                <a:latin typeface="+mn-lt"/>
                <a:ea typeface="+mn-ea"/>
                <a:cs typeface="+mn-cs"/>
              </a:rPr>
              <a:t>We discuss data structure and data integrity in this chapter. Data manipulation will be covered in the next chapter.</a:t>
            </a:r>
            <a:endParaRPr lang="en-US" dirty="0"/>
          </a:p>
        </p:txBody>
      </p:sp>
      <p:sp>
        <p:nvSpPr>
          <p:cNvPr id="4" name="Slide Number Placeholder 3"/>
          <p:cNvSpPr>
            <a:spLocks noGrp="1"/>
          </p:cNvSpPr>
          <p:nvPr>
            <p:ph type="sldNum" sz="quarter" idx="5"/>
          </p:nvPr>
        </p:nvSpPr>
        <p:spPr/>
        <p:txBody>
          <a:bodyPr/>
          <a:lstStyle/>
          <a:p>
            <a:fld id="{7B547B85-5C92-49FC-98A0-16FD07ABB6F8}" type="slidenum">
              <a:rPr lang="en-US" smtClean="0"/>
              <a:t>2</a:t>
            </a:fld>
            <a:endParaRPr lang="en-US"/>
          </a:p>
        </p:txBody>
      </p:sp>
    </p:spTree>
    <p:extLst>
      <p:ext uri="{BB962C8B-B14F-4D97-AF65-F5344CB8AC3E}">
        <p14:creationId xmlns:p14="http://schemas.microsoft.com/office/powerpoint/2010/main" val="33184366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steps provide a comprehensive explanation of how each element of an EER diagram is transformed into parts of a relational data model. Here is a quick reference to these steps that illustrate each type of transformation.</a:t>
            </a:r>
          </a:p>
        </p:txBody>
      </p:sp>
      <p:sp>
        <p:nvSpPr>
          <p:cNvPr id="4" name="Slide Number Placeholder 3"/>
          <p:cNvSpPr>
            <a:spLocks noGrp="1"/>
          </p:cNvSpPr>
          <p:nvPr>
            <p:ph type="sldNum" sz="quarter" idx="5"/>
          </p:nvPr>
        </p:nvSpPr>
        <p:spPr/>
        <p:txBody>
          <a:bodyPr/>
          <a:lstStyle/>
          <a:p>
            <a:fld id="{7B547B85-5C92-49FC-98A0-16FD07ABB6F8}" type="slidenum">
              <a:rPr lang="en-US" smtClean="0"/>
              <a:t>20</a:t>
            </a:fld>
            <a:endParaRPr lang="en-US"/>
          </a:p>
        </p:txBody>
      </p:sp>
    </p:spTree>
    <p:extLst>
      <p:ext uri="{BB962C8B-B14F-4D97-AF65-F5344CB8AC3E}">
        <p14:creationId xmlns:p14="http://schemas.microsoft.com/office/powerpoint/2010/main" val="2930444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We showed how to map an E-R model to a relational database design. If you follow these mappings, then your result will be a well-structured database. </a:t>
            </a:r>
            <a:r>
              <a:rPr lang="en-US" sz="1200" b="0" i="0" u="none" strike="noStrike" kern="1200" baseline="0" dirty="0">
                <a:solidFill>
                  <a:schemeClr val="tx1"/>
                </a:solidFill>
                <a:latin typeface="+mn-lt"/>
                <a:ea typeface="+mn-ea"/>
                <a:cs typeface="+mn-cs"/>
              </a:rPr>
              <a:t>However, there is no guarantee that all anomalies are removed.</a:t>
            </a:r>
            <a:r>
              <a:rPr lang="en-US" altLang="en-US" dirty="0">
                <a:cs typeface="Arial" pitchFamily="34" charset="0"/>
              </a:rPr>
              <a:t> Sometimes, organizations just start by creating tables without considering the E-R rules. Then you will likely get a database that is not well-structured.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These databases could</a:t>
            </a:r>
            <a:r>
              <a:rPr lang="en-US" altLang="en-US" baseline="0" dirty="0">
                <a:cs typeface="Arial" pitchFamily="34" charset="0"/>
              </a:rPr>
              <a:t> cause anomalies because of data duplication. Some common anomalies, for example:</a:t>
            </a:r>
            <a:r>
              <a:rPr lang="zh-CN" altLang="en-US" baseline="0" dirty="0">
                <a:cs typeface="Arial" pitchFamily="34" charset="0"/>
              </a:rPr>
              <a:t> </a:t>
            </a:r>
            <a:r>
              <a:rPr lang="en-US" altLang="zh-CN" baseline="0" dirty="0">
                <a:cs typeface="Arial" pitchFamily="34" charset="0"/>
              </a:rPr>
              <a:t>insertion anomaly means that adding new rows forces user to create duplicate data.</a:t>
            </a:r>
            <a:r>
              <a:rPr lang="en-US" altLang="en-US" baseline="0" dirty="0">
                <a:cs typeface="Arial" pitchFamily="34" charset="0"/>
              </a:rPr>
              <a:t> Deletion anomaly refer to the case that deleting rows may cause a loss of data that would be needed for other future rows. With modification anomaly, </a:t>
            </a:r>
            <a:r>
              <a:rPr lang="en-US" sz="1200" dirty="0">
                <a:solidFill>
                  <a:srgbClr val="000000"/>
                </a:solidFill>
              </a:rPr>
              <a:t>changing data in a row forces changes to other rows because of duplication. </a:t>
            </a:r>
            <a:endParaRPr lang="en-US" altLang="en-US" baseline="0" dirty="0">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baseline="0" dirty="0">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baseline="0" dirty="0">
                <a:cs typeface="Arial" pitchFamily="34" charset="0"/>
              </a:rPr>
              <a:t>We can correct these anomalies through a process called “normalization”. </a:t>
            </a:r>
            <a:r>
              <a:rPr lang="en-US" altLang="en-US" dirty="0">
                <a:cs typeface="Arial" pitchFamily="34" charset="0"/>
              </a:rPr>
              <a:t>The goal of normalization is to contain minimal data redundancy and avoid anomalies.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baseline="0"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93659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Normalization can be accomplished and understood in stages, each of which corresponds to a normal form. A normal form is a state of a relation that requires to satisfy certain rules regarding relationships between attributes (or functional dependencies). We describe these rules briefly in this section and illustrate them in detail in the following sections:</a:t>
            </a:r>
          </a:p>
          <a:p>
            <a:endParaRPr lang="en-US" dirty="0"/>
          </a:p>
          <a:p>
            <a:pPr marL="171450" indent="-171450">
              <a:buFont typeface="Arial" panose="020B0604020202020204" pitchFamily="34" charset="0"/>
              <a:buChar char="•"/>
            </a:pPr>
            <a:r>
              <a:rPr lang="en-US" b="1" dirty="0"/>
              <a:t>First normal form </a:t>
            </a:r>
            <a:r>
              <a:rPr lang="en-US" dirty="0"/>
              <a:t>Any multivalued attributes (also called repeating groups) have been removed, so there is a single value (possibly null) at the intersection of each row and column of the table.</a:t>
            </a:r>
          </a:p>
          <a:p>
            <a:pPr marL="171450" indent="-171450">
              <a:buFont typeface="Arial" panose="020B0604020202020204" pitchFamily="34" charset="0"/>
              <a:buChar char="•"/>
            </a:pPr>
            <a:r>
              <a:rPr lang="en-US" b="1" dirty="0"/>
              <a:t>Second normal form </a:t>
            </a:r>
            <a:r>
              <a:rPr lang="en-US" dirty="0"/>
              <a:t>Any partial functional dependencies have been removed (i.e., </a:t>
            </a:r>
            <a:r>
              <a:rPr lang="en-US" dirty="0" err="1"/>
              <a:t>nonkey</a:t>
            </a:r>
            <a:r>
              <a:rPr lang="en-US" dirty="0"/>
              <a:t> attributes are identified by the whole primary key).</a:t>
            </a:r>
          </a:p>
          <a:p>
            <a:pPr marL="171450" indent="-171450">
              <a:buFont typeface="Arial" panose="020B0604020202020204" pitchFamily="34" charset="0"/>
              <a:buChar char="•"/>
            </a:pPr>
            <a:r>
              <a:rPr lang="en-US" b="1" dirty="0"/>
              <a:t>Third normal form</a:t>
            </a:r>
            <a:r>
              <a:rPr lang="en-US" dirty="0"/>
              <a:t> Any transitive dependencies have been removed (i.e., </a:t>
            </a:r>
            <a:r>
              <a:rPr lang="en-US" dirty="0" err="1"/>
              <a:t>nonkey</a:t>
            </a:r>
            <a:r>
              <a:rPr lang="en-US" dirty="0"/>
              <a:t> attributes are identified by only the primary key).</a:t>
            </a:r>
          </a:p>
          <a:p>
            <a:pPr marL="171450" indent="-171450">
              <a:buFont typeface="Arial" panose="020B0604020202020204" pitchFamily="34" charset="0"/>
              <a:buChar char="•"/>
            </a:pPr>
            <a:r>
              <a:rPr lang="en-US" b="1" dirty="0"/>
              <a:t>Boyce-Codd normal form </a:t>
            </a:r>
            <a:r>
              <a:rPr lang="en-US" dirty="0"/>
              <a:t>Any remaining anomalies that result from functional dependencies have been removed (because there was more than one possible primary key for the same </a:t>
            </a:r>
            <a:r>
              <a:rPr lang="en-US" dirty="0" err="1"/>
              <a:t>nonkeys</a:t>
            </a:r>
            <a:r>
              <a:rPr lang="en-US" dirty="0"/>
              <a:t>).</a:t>
            </a:r>
          </a:p>
          <a:p>
            <a:pPr marL="171450" indent="-171450">
              <a:buFont typeface="Arial" panose="020B0604020202020204" pitchFamily="34" charset="0"/>
              <a:buChar char="•"/>
            </a:pPr>
            <a:r>
              <a:rPr lang="en-US" b="1" dirty="0"/>
              <a:t>Fourth normal form </a:t>
            </a:r>
            <a:r>
              <a:rPr lang="en-US" dirty="0"/>
              <a:t>Any multivalued dependencies have been removed.</a:t>
            </a:r>
          </a:p>
          <a:p>
            <a:pPr marL="171450" indent="-171450">
              <a:buFont typeface="Arial" panose="020B0604020202020204" pitchFamily="34" charset="0"/>
              <a:buChar char="•"/>
            </a:pPr>
            <a:r>
              <a:rPr lang="en-US" b="1" dirty="0"/>
              <a:t>Fifth normal form </a:t>
            </a:r>
            <a:r>
              <a:rPr lang="en-US" dirty="0"/>
              <a:t>Any remaining anomalies have been removed.</a:t>
            </a:r>
          </a:p>
          <a:p>
            <a:endParaRPr lang="en-US" dirty="0"/>
          </a:p>
        </p:txBody>
      </p:sp>
      <p:sp>
        <p:nvSpPr>
          <p:cNvPr id="4" name="Slide Number Placeholder 3"/>
          <p:cNvSpPr>
            <a:spLocks noGrp="1"/>
          </p:cNvSpPr>
          <p:nvPr>
            <p:ph type="sldNum" sz="quarter" idx="5"/>
          </p:nvPr>
        </p:nvSpPr>
        <p:spPr/>
        <p:txBody>
          <a:bodyPr/>
          <a:lstStyle/>
          <a:p>
            <a:fld id="{7B547B85-5C92-49FC-98A0-16FD07ABB6F8}" type="slidenum">
              <a:rPr lang="en-US" smtClean="0"/>
              <a:t>22</a:t>
            </a:fld>
            <a:endParaRPr lang="en-US"/>
          </a:p>
        </p:txBody>
      </p:sp>
    </p:spTree>
    <p:extLst>
      <p:ext uri="{BB962C8B-B14F-4D97-AF65-F5344CB8AC3E}">
        <p14:creationId xmlns:p14="http://schemas.microsoft.com/office/powerpoint/2010/main" val="38342400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 to the BC norm, normalization is based on the analysis of functional dependencies. A </a:t>
            </a:r>
            <a:r>
              <a:rPr lang="en-US" b="1" dirty="0"/>
              <a:t>functional dependency </a:t>
            </a:r>
            <a:r>
              <a:rPr lang="en-US" dirty="0"/>
              <a:t>is a constraint between two attributes or two sets of attributes. For any relation R, attribute B is functionally dependent on attribute A if, for every valid instance of A uniquely determines the value of B. A functional dependency is not a mathematical dependency: B cannot be computed from A. Rather, if you know the value of A, there can be only one value for B.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For example, </a:t>
            </a:r>
            <a:r>
              <a:rPr lang="en-US" dirty="0"/>
              <a:t>Name, </a:t>
            </a:r>
            <a:r>
              <a:rPr lang="en-US" dirty="0" err="1"/>
              <a:t>DeptName</a:t>
            </a:r>
            <a:r>
              <a:rPr lang="en-US" dirty="0"/>
              <a:t>, and Salary functionally depends on </a:t>
            </a:r>
            <a:r>
              <a:rPr lang="en-US" dirty="0" err="1"/>
              <a:t>EmpID</a:t>
            </a:r>
            <a:r>
              <a:rPr lang="en-US" dirty="0"/>
              <a:t>. </a:t>
            </a:r>
            <a:r>
              <a:rPr lang="en-US" dirty="0" err="1"/>
              <a:t>DataCompleted</a:t>
            </a:r>
            <a:r>
              <a:rPr lang="en-US" dirty="0"/>
              <a:t> has functional dependencies and </a:t>
            </a:r>
            <a:r>
              <a:rPr lang="en-US" dirty="0" err="1"/>
              <a:t>EmpID</a:t>
            </a:r>
            <a:r>
              <a:rPr lang="en-US" dirty="0"/>
              <a:t> and </a:t>
            </a:r>
            <a:r>
              <a:rPr lang="en-US" dirty="0" err="1"/>
              <a:t>CourseTitle</a:t>
            </a:r>
            <a:r>
              <a:rPr lang="en-US" dirty="0"/>
              <a:t>. </a:t>
            </a:r>
          </a:p>
          <a:p>
            <a:endParaRPr lang="en-US" dirty="0"/>
          </a:p>
          <a:p>
            <a:r>
              <a:rPr lang="en-US" dirty="0"/>
              <a:t>As shown here, The functional dependency is represented by an arrow. </a:t>
            </a:r>
            <a:r>
              <a:rPr lang="en-US" sz="1200" b="0" i="0" u="none" strike="noStrike" kern="1200" baseline="0" dirty="0">
                <a:solidFill>
                  <a:schemeClr val="tx1"/>
                </a:solidFill>
                <a:latin typeface="+mn-lt"/>
                <a:ea typeface="+mn-ea"/>
                <a:cs typeface="+mn-cs"/>
              </a:rPr>
              <a:t>The attribute on the left side of the arrow in a functional dependency is called a </a:t>
            </a:r>
            <a:r>
              <a:rPr lang="en-US" sz="1200" b="1" i="0" u="none" strike="noStrike" kern="1200" baseline="0" dirty="0">
                <a:solidFill>
                  <a:schemeClr val="tx1"/>
                </a:solidFill>
                <a:latin typeface="+mn-lt"/>
                <a:ea typeface="+mn-ea"/>
                <a:cs typeface="+mn-cs"/>
              </a:rPr>
              <a:t>determinant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EmpID</a:t>
            </a:r>
            <a:r>
              <a:rPr lang="en-US" sz="1200" b="0" i="0" u="none" strike="noStrike" kern="1200" baseline="0" dirty="0">
                <a:solidFill>
                  <a:schemeClr val="tx1"/>
                </a:solidFill>
                <a:latin typeface="+mn-lt"/>
                <a:ea typeface="+mn-ea"/>
                <a:cs typeface="+mn-cs"/>
              </a:rPr>
              <a:t> and </a:t>
            </a:r>
            <a:r>
              <a:rPr lang="en-US" sz="1200" b="0" i="0" u="none" strike="noStrike" kern="1200" baseline="0" dirty="0" err="1">
                <a:solidFill>
                  <a:schemeClr val="tx1"/>
                </a:solidFill>
                <a:latin typeface="+mn-lt"/>
                <a:ea typeface="+mn-ea"/>
                <a:cs typeface="+mn-cs"/>
              </a:rPr>
              <a:t>CourseTitle</a:t>
            </a:r>
            <a:r>
              <a:rPr lang="en-US" sz="1200" b="0" i="0" u="none" strike="noStrike" kern="1200" baseline="0" dirty="0">
                <a:solidFill>
                  <a:schemeClr val="tx1"/>
                </a:solidFill>
                <a:latin typeface="+mn-lt"/>
                <a:ea typeface="+mn-ea"/>
                <a:cs typeface="+mn-cs"/>
              </a:rPr>
              <a:t> is the determinant in the second identified functional dependency.</a:t>
            </a:r>
          </a:p>
          <a:p>
            <a:endParaRPr lang="en-US" sz="1200" b="0" i="0" u="none" strike="noStrike" kern="1200" baseline="0" dirty="0">
              <a:solidFill>
                <a:schemeClr val="tx1"/>
              </a:solidFill>
              <a:latin typeface="+mn-lt"/>
              <a:ea typeface="+mn-ea"/>
              <a:cs typeface="+mn-cs"/>
            </a:endParaRPr>
          </a:p>
          <a:p>
            <a:r>
              <a:rPr lang="en-US" dirty="0"/>
              <a:t>An effective way to decide functional dependencies is to identify candidate keys. A candidate key is an attribute, or combination of attributes, that uniquely identifies a row in a relation. One of the candidate keys will become the primary key. For example, perhaps there is both credit card number and social security number in a table. In this case, both are candidate keys. So, both will functionally determine other attributes in the table. </a:t>
            </a:r>
          </a:p>
          <a:p>
            <a:endParaRPr lang="en-US" dirty="0"/>
          </a:p>
          <a:p>
            <a:endParaRPr lang="en-US" dirty="0"/>
          </a:p>
        </p:txBody>
      </p:sp>
      <p:sp>
        <p:nvSpPr>
          <p:cNvPr id="4" name="Slide Number Placeholder 3"/>
          <p:cNvSpPr>
            <a:spLocks noGrp="1"/>
          </p:cNvSpPr>
          <p:nvPr>
            <p:ph type="sldNum" sz="quarter" idx="5"/>
          </p:nvPr>
        </p:nvSpPr>
        <p:spPr/>
        <p:txBody>
          <a:bodyPr/>
          <a:lstStyle/>
          <a:p>
            <a:fld id="{7B547B85-5C92-49FC-98A0-16FD07ABB6F8}" type="slidenum">
              <a:rPr lang="en-US" smtClean="0"/>
              <a:t>23</a:t>
            </a:fld>
            <a:endParaRPr lang="en-US"/>
          </a:p>
        </p:txBody>
      </p:sp>
    </p:spTree>
    <p:extLst>
      <p:ext uri="{BB962C8B-B14F-4D97-AF65-F5344CB8AC3E}">
        <p14:creationId xmlns:p14="http://schemas.microsoft.com/office/powerpoint/2010/main" val="208274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examined functional dependencies and keys, we are ready to describe and illustrate the steps of normalization. For a simple illustration, we use an example of a customer invoice from a Furniture Company. </a:t>
            </a:r>
          </a:p>
          <a:p>
            <a:endParaRPr lang="en-US" dirty="0"/>
          </a:p>
          <a:p>
            <a:r>
              <a:rPr lang="en-US" dirty="0"/>
              <a:t>1NF shouldn’t contain repeating groups and primary key should be defined. </a:t>
            </a:r>
          </a:p>
          <a:p>
            <a:endParaRPr lang="en-US" dirty="0"/>
          </a:p>
          <a:p>
            <a:r>
              <a:rPr lang="en-US" dirty="0"/>
              <a:t>As you can see, the invoice data in the upper figure contain a repeating group for each product that appears on a particular order. Thus, </a:t>
            </a:r>
            <a:r>
              <a:rPr lang="en-US" dirty="0" err="1"/>
              <a:t>OrderID</a:t>
            </a:r>
            <a:r>
              <a:rPr lang="en-US" dirty="0"/>
              <a:t> 1006 contains three repeating groups, corresponding to the three products on that order. In a previous section, we showed how to remove repeating groups from a table by filling relevant data values into previously vacant cells of the table, as the bottom figure shows. </a:t>
            </a:r>
          </a:p>
        </p:txBody>
      </p:sp>
      <p:sp>
        <p:nvSpPr>
          <p:cNvPr id="4" name="Slide Number Placeholder 3"/>
          <p:cNvSpPr>
            <a:spLocks noGrp="1"/>
          </p:cNvSpPr>
          <p:nvPr>
            <p:ph type="sldNum" sz="quarter" idx="5"/>
          </p:nvPr>
        </p:nvSpPr>
        <p:spPr/>
        <p:txBody>
          <a:bodyPr/>
          <a:lstStyle/>
          <a:p>
            <a:fld id="{7B547B85-5C92-49FC-98A0-16FD07ABB6F8}" type="slidenum">
              <a:rPr lang="en-US" smtClean="0"/>
              <a:t>24</a:t>
            </a:fld>
            <a:endParaRPr lang="en-US"/>
          </a:p>
        </p:txBody>
      </p:sp>
    </p:spTree>
    <p:extLst>
      <p:ext uri="{BB962C8B-B14F-4D97-AF65-F5344CB8AC3E}">
        <p14:creationId xmlns:p14="http://schemas.microsoft.com/office/powerpoint/2010/main" val="363655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There are four determinants in INVOICE, and their functional dependencies are the following. Why do we know these are the functional dependencies? These business rules usually come from the organization.</a:t>
            </a:r>
          </a:p>
          <a:p>
            <a:endParaRPr lang="en-US" sz="1200" b="0" i="0" u="none" strike="noStrike" kern="1200" baseline="0" dirty="0">
              <a:solidFill>
                <a:schemeClr val="tx1"/>
              </a:solidFill>
              <a:latin typeface="+mn-lt"/>
              <a:ea typeface="+mn-ea"/>
              <a:cs typeface="+mn-cs"/>
            </a:endParaRPr>
          </a:p>
          <a:p>
            <a:r>
              <a:rPr lang="en-US" dirty="0"/>
              <a:t>As you can see, the only candidate key for INVOICE is the composite key consisting of the attributes </a:t>
            </a:r>
            <a:r>
              <a:rPr lang="en-US" dirty="0" err="1"/>
              <a:t>OrderID</a:t>
            </a:r>
            <a:r>
              <a:rPr lang="en-US" dirty="0"/>
              <a:t> and </a:t>
            </a:r>
            <a:r>
              <a:rPr lang="en-US" dirty="0" err="1"/>
              <a:t>ProductID</a:t>
            </a:r>
            <a:r>
              <a:rPr lang="en-US" dirty="0"/>
              <a:t> (because there is only one row in the table for any combination of values for these attributes). Therefore, </a:t>
            </a:r>
            <a:r>
              <a:rPr lang="en-US" dirty="0" err="1"/>
              <a:t>OrderID</a:t>
            </a:r>
            <a:r>
              <a:rPr lang="en-US" dirty="0"/>
              <a:t> and </a:t>
            </a:r>
            <a:r>
              <a:rPr lang="en-US" dirty="0" err="1"/>
              <a:t>ProductID</a:t>
            </a:r>
            <a:r>
              <a:rPr lang="en-US" dirty="0"/>
              <a:t> are underlined in the figure, indicating that they compose the primary key.</a:t>
            </a:r>
          </a:p>
          <a:p>
            <a:endParaRPr lang="en-US" dirty="0"/>
          </a:p>
          <a:p>
            <a:r>
              <a:rPr lang="en-US" dirty="0"/>
              <a:t>This diagram is a horizontal list of all the attributes in INVOICE, with the primary key attributes (</a:t>
            </a:r>
            <a:r>
              <a:rPr lang="en-US" dirty="0" err="1"/>
              <a:t>OrderID</a:t>
            </a:r>
            <a:r>
              <a:rPr lang="en-US" dirty="0"/>
              <a:t> and </a:t>
            </a:r>
            <a:r>
              <a:rPr lang="en-US" dirty="0" err="1"/>
              <a:t>ProductID</a:t>
            </a:r>
            <a:r>
              <a:rPr lang="en-US" dirty="0"/>
              <a:t>) underlined. Notice that the only attribute that depends on the full key is </a:t>
            </a:r>
            <a:r>
              <a:rPr lang="en-US" dirty="0" err="1"/>
              <a:t>OrderedQuantity</a:t>
            </a:r>
            <a:r>
              <a:rPr lang="en-US" dirty="0"/>
              <a:t>. All of the other functional dependencies are either partial dependencies or transitive dependencies (both are defined next).</a:t>
            </a:r>
          </a:p>
        </p:txBody>
      </p:sp>
      <p:sp>
        <p:nvSpPr>
          <p:cNvPr id="4" name="Slide Number Placeholder 3"/>
          <p:cNvSpPr>
            <a:spLocks noGrp="1"/>
          </p:cNvSpPr>
          <p:nvPr>
            <p:ph type="sldNum" sz="quarter" idx="5"/>
          </p:nvPr>
        </p:nvSpPr>
        <p:spPr/>
        <p:txBody>
          <a:bodyPr/>
          <a:lstStyle/>
          <a:p>
            <a:fld id="{7B547B85-5C92-49FC-98A0-16FD07ABB6F8}" type="slidenum">
              <a:rPr lang="en-US" smtClean="0"/>
              <a:t>25</a:t>
            </a:fld>
            <a:endParaRPr lang="en-US"/>
          </a:p>
        </p:txBody>
      </p:sp>
    </p:spTree>
    <p:extLst>
      <p:ext uri="{BB962C8B-B14F-4D97-AF65-F5344CB8AC3E}">
        <p14:creationId xmlns:p14="http://schemas.microsoft.com/office/powerpoint/2010/main" val="36360108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We can remove many of the redundancies (and resulting anomalies) in the INVOICE relation by converting it to second normal form. A relation is in </a:t>
            </a:r>
            <a:r>
              <a:rPr lang="en-US" sz="1200" b="1" i="0" u="none" strike="noStrike" kern="1200" baseline="0" dirty="0">
                <a:solidFill>
                  <a:schemeClr val="tx1"/>
                </a:solidFill>
                <a:latin typeface="+mn-lt"/>
                <a:ea typeface="+mn-ea"/>
                <a:cs typeface="+mn-cs"/>
              </a:rPr>
              <a:t>second normal form (2NF) </a:t>
            </a:r>
            <a:r>
              <a:rPr lang="en-US" sz="1200" b="0" i="0" u="none" strike="noStrike" kern="1200" baseline="0" dirty="0">
                <a:solidFill>
                  <a:schemeClr val="tx1"/>
                </a:solidFill>
                <a:latin typeface="+mn-lt"/>
                <a:ea typeface="+mn-ea"/>
                <a:cs typeface="+mn-cs"/>
              </a:rPr>
              <a:t>if it is in first normal form and contains no partial functional dependencies. A </a:t>
            </a:r>
            <a:r>
              <a:rPr lang="en-US" sz="1200" b="1" i="0" u="none" strike="noStrike" kern="1200" baseline="0" dirty="0">
                <a:solidFill>
                  <a:schemeClr val="tx1"/>
                </a:solidFill>
                <a:latin typeface="+mn-lt"/>
                <a:ea typeface="+mn-ea"/>
                <a:cs typeface="+mn-cs"/>
              </a:rPr>
              <a:t>partial functional dependency </a:t>
            </a:r>
            <a:r>
              <a:rPr lang="en-US" sz="1200" b="0" i="0" u="none" strike="noStrike" kern="1200" baseline="0" dirty="0">
                <a:solidFill>
                  <a:schemeClr val="tx1"/>
                </a:solidFill>
                <a:latin typeface="+mn-lt"/>
                <a:ea typeface="+mn-ea"/>
                <a:cs typeface="+mn-cs"/>
              </a:rPr>
              <a:t>exists when a </a:t>
            </a:r>
            <a:r>
              <a:rPr lang="en-US" sz="1200" b="0" i="0" u="none" strike="noStrike" kern="1200" baseline="0" dirty="0" err="1">
                <a:solidFill>
                  <a:schemeClr val="tx1"/>
                </a:solidFill>
                <a:latin typeface="+mn-lt"/>
                <a:ea typeface="+mn-ea"/>
                <a:cs typeface="+mn-cs"/>
              </a:rPr>
              <a:t>nonkey</a:t>
            </a:r>
            <a:r>
              <a:rPr lang="en-US" sz="1200" b="0" i="0" u="none" strike="noStrike" kern="1200" baseline="0" dirty="0">
                <a:solidFill>
                  <a:schemeClr val="tx1"/>
                </a:solidFill>
                <a:latin typeface="+mn-lt"/>
                <a:ea typeface="+mn-ea"/>
                <a:cs typeface="+mn-cs"/>
              </a:rPr>
              <a:t> attribute is functionally dependent on part (but not all) of the primary key.</a:t>
            </a:r>
          </a:p>
          <a:p>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Two steps to convert a relation to 2NF. First, create </a:t>
            </a:r>
            <a:r>
              <a:rPr lang="en-US" sz="1200" dirty="0"/>
              <a:t>a new relation for each primary key attribute (or combination of attributes) that is a determinant in a partial dependency. That attribute is the primary key in the new relation. Second, move the </a:t>
            </a:r>
            <a:r>
              <a:rPr lang="en-US" sz="1200" dirty="0" err="1"/>
              <a:t>nonkey</a:t>
            </a:r>
            <a:r>
              <a:rPr lang="en-US" sz="1200" dirty="0"/>
              <a:t> attributes that are only dependent on this primary key attribute (or attributes) from the old relation to the new relation.</a:t>
            </a:r>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B547B85-5C92-49FC-98A0-16FD07ABB6F8}" type="slidenum">
              <a:rPr lang="en-US" smtClean="0"/>
              <a:t>26</a:t>
            </a:fld>
            <a:endParaRPr lang="en-US"/>
          </a:p>
        </p:txBody>
      </p:sp>
    </p:spTree>
    <p:extLst>
      <p:ext uri="{BB962C8B-B14F-4D97-AF65-F5344CB8AC3E}">
        <p14:creationId xmlns:p14="http://schemas.microsoft.com/office/powerpoint/2010/main" val="17985570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continue the example and see how it works. </a:t>
            </a:r>
            <a:r>
              <a:rPr lang="en-US" dirty="0" err="1"/>
              <a:t>OrderID</a:t>
            </a:r>
            <a:r>
              <a:rPr lang="en-US" dirty="0"/>
              <a:t> and </a:t>
            </a:r>
            <a:r>
              <a:rPr lang="en-US" dirty="0" err="1"/>
              <a:t>ProductID</a:t>
            </a:r>
            <a:r>
              <a:rPr lang="en-US" dirty="0"/>
              <a:t> have two partial dependencies. We create separate relations for these two partial dependencies and remove the non-key attributes from the previous relation. </a:t>
            </a:r>
          </a:p>
        </p:txBody>
      </p:sp>
      <p:sp>
        <p:nvSpPr>
          <p:cNvPr id="4" name="Slide Number Placeholder 3"/>
          <p:cNvSpPr>
            <a:spLocks noGrp="1"/>
          </p:cNvSpPr>
          <p:nvPr>
            <p:ph type="sldNum" sz="quarter" idx="5"/>
          </p:nvPr>
        </p:nvSpPr>
        <p:spPr/>
        <p:txBody>
          <a:bodyPr/>
          <a:lstStyle/>
          <a:p>
            <a:fld id="{7B547B85-5C92-49FC-98A0-16FD07ABB6F8}" type="slidenum">
              <a:rPr lang="en-US" smtClean="0"/>
              <a:t>27</a:t>
            </a:fld>
            <a:endParaRPr lang="en-US"/>
          </a:p>
        </p:txBody>
      </p:sp>
    </p:spTree>
    <p:extLst>
      <p:ext uri="{BB962C8B-B14F-4D97-AF65-F5344CB8AC3E}">
        <p14:creationId xmlns:p14="http://schemas.microsoft.com/office/powerpoint/2010/main" val="37576464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relation is in </a:t>
            </a:r>
            <a:r>
              <a:rPr lang="en-US" sz="1200" b="1" i="0" u="none" strike="noStrike" kern="1200" baseline="0" dirty="0">
                <a:solidFill>
                  <a:schemeClr val="tx1"/>
                </a:solidFill>
                <a:latin typeface="+mn-lt"/>
                <a:ea typeface="+mn-ea"/>
                <a:cs typeface="+mn-cs"/>
              </a:rPr>
              <a:t>third normal form (3NF) </a:t>
            </a:r>
            <a:r>
              <a:rPr lang="en-US" sz="1200" b="0" i="0" u="none" strike="noStrike" kern="1200" baseline="0" dirty="0">
                <a:solidFill>
                  <a:schemeClr val="tx1"/>
                </a:solidFill>
                <a:latin typeface="+mn-lt"/>
                <a:ea typeface="+mn-ea"/>
                <a:cs typeface="+mn-cs"/>
              </a:rPr>
              <a:t>if it is in second normal form and no transitive dependencies exist. A </a:t>
            </a:r>
            <a:r>
              <a:rPr lang="en-US" sz="1200" b="1" i="0" u="none" strike="noStrike" kern="1200" baseline="0" dirty="0">
                <a:solidFill>
                  <a:schemeClr val="tx1"/>
                </a:solidFill>
                <a:latin typeface="+mn-lt"/>
                <a:ea typeface="+mn-ea"/>
                <a:cs typeface="+mn-cs"/>
              </a:rPr>
              <a:t>transitive dependency </a:t>
            </a:r>
            <a:r>
              <a:rPr lang="en-US" sz="1200" b="0" i="0" u="none" strike="noStrike" kern="1200" baseline="0" dirty="0">
                <a:solidFill>
                  <a:schemeClr val="tx1"/>
                </a:solidFill>
                <a:latin typeface="+mn-lt"/>
                <a:ea typeface="+mn-ea"/>
                <a:cs typeface="+mn-cs"/>
              </a:rPr>
              <a:t>in a relation is a functional dependency between the primary key and one or more </a:t>
            </a:r>
            <a:r>
              <a:rPr lang="en-US" sz="1200" b="0" i="0" u="none" strike="noStrike" kern="1200" baseline="0" dirty="0" err="1">
                <a:solidFill>
                  <a:schemeClr val="tx1"/>
                </a:solidFill>
                <a:latin typeface="+mn-lt"/>
                <a:ea typeface="+mn-ea"/>
                <a:cs typeface="+mn-cs"/>
              </a:rPr>
              <a:t>nonkey</a:t>
            </a:r>
            <a:r>
              <a:rPr lang="en-US" sz="1200" b="0" i="0" u="none" strike="noStrike" kern="1200" baseline="0" dirty="0">
                <a:solidFill>
                  <a:schemeClr val="tx1"/>
                </a:solidFill>
                <a:latin typeface="+mn-lt"/>
                <a:ea typeface="+mn-ea"/>
                <a:cs typeface="+mn-cs"/>
              </a:rPr>
              <a:t> attributes that are dependent on the primary key through another </a:t>
            </a:r>
            <a:r>
              <a:rPr lang="en-US" sz="1200" b="0" i="0" u="none" strike="noStrike" kern="1200" baseline="0" dirty="0" err="1">
                <a:solidFill>
                  <a:schemeClr val="tx1"/>
                </a:solidFill>
                <a:latin typeface="+mn-lt"/>
                <a:ea typeface="+mn-ea"/>
                <a:cs typeface="+mn-cs"/>
              </a:rPr>
              <a:t>nonkey</a:t>
            </a:r>
            <a:r>
              <a:rPr lang="en-US" sz="1200" b="0" i="0" u="none" strike="noStrike" kern="1200" baseline="0" dirty="0">
                <a:solidFill>
                  <a:schemeClr val="tx1"/>
                </a:solidFill>
                <a:latin typeface="+mn-lt"/>
                <a:ea typeface="+mn-ea"/>
                <a:cs typeface="+mn-cs"/>
              </a:rPr>
              <a:t> attribute. For example, in this relational table, </a:t>
            </a:r>
            <a:r>
              <a:rPr lang="en-US" sz="1200" b="0" i="0" u="none" strike="noStrike" kern="1200" baseline="0" dirty="0" err="1">
                <a:solidFill>
                  <a:schemeClr val="tx1"/>
                </a:solidFill>
                <a:latin typeface="+mn-lt"/>
                <a:ea typeface="+mn-ea"/>
                <a:cs typeface="+mn-cs"/>
              </a:rPr>
              <a:t>OrderID</a:t>
            </a:r>
            <a:r>
              <a:rPr lang="en-US" sz="1200" b="0" i="0" u="none" strike="noStrike" kern="1200" baseline="0" dirty="0">
                <a:solidFill>
                  <a:schemeClr val="tx1"/>
                </a:solidFill>
                <a:latin typeface="+mn-lt"/>
                <a:ea typeface="+mn-ea"/>
                <a:cs typeface="+mn-cs"/>
              </a:rPr>
              <a:t> determines </a:t>
            </a:r>
            <a:r>
              <a:rPr lang="en-US" sz="1200" b="0" i="0" u="none" strike="noStrike" kern="1200" baseline="0" dirty="0" err="1">
                <a:solidFill>
                  <a:schemeClr val="tx1"/>
                </a:solidFill>
                <a:latin typeface="+mn-lt"/>
                <a:ea typeface="+mn-ea"/>
                <a:cs typeface="+mn-cs"/>
              </a:rPr>
              <a:t>CustomerID</a:t>
            </a:r>
            <a:r>
              <a:rPr lang="en-US" sz="1200" b="0" i="0" u="none" strike="noStrike" kern="1200" baseline="0" dirty="0">
                <a:solidFill>
                  <a:schemeClr val="tx1"/>
                </a:solidFill>
                <a:latin typeface="+mn-lt"/>
                <a:ea typeface="+mn-ea"/>
                <a:cs typeface="+mn-cs"/>
              </a:rPr>
              <a:t>, and </a:t>
            </a:r>
            <a:r>
              <a:rPr lang="en-US" sz="1200" b="0" i="0" u="none" strike="noStrike" kern="1200" baseline="0" dirty="0" err="1">
                <a:solidFill>
                  <a:schemeClr val="tx1"/>
                </a:solidFill>
                <a:latin typeface="+mn-lt"/>
                <a:ea typeface="+mn-ea"/>
                <a:cs typeface="+mn-cs"/>
              </a:rPr>
              <a:t>CustomerID</a:t>
            </a:r>
            <a:r>
              <a:rPr lang="en-US" sz="1200" b="0" i="0" u="none" strike="noStrike" kern="1200" baseline="0" dirty="0">
                <a:solidFill>
                  <a:schemeClr val="tx1"/>
                </a:solidFill>
                <a:latin typeface="+mn-lt"/>
                <a:ea typeface="+mn-ea"/>
                <a:cs typeface="+mn-cs"/>
              </a:rPr>
              <a:t> determines </a:t>
            </a:r>
            <a:r>
              <a:rPr lang="en-US" sz="1200" b="0" i="0" u="none" strike="noStrike" kern="1200" baseline="0" dirty="0" err="1">
                <a:solidFill>
                  <a:schemeClr val="tx1"/>
                </a:solidFill>
                <a:latin typeface="+mn-lt"/>
                <a:ea typeface="+mn-ea"/>
                <a:cs typeface="+mn-cs"/>
              </a:rPr>
              <a:t>CustomerName</a:t>
            </a:r>
            <a:r>
              <a:rPr lang="en-US" sz="1200" b="0" i="0" u="none" strike="noStrike" kern="1200" baseline="0" dirty="0">
                <a:solidFill>
                  <a:schemeClr val="tx1"/>
                </a:solidFill>
                <a:latin typeface="+mn-lt"/>
                <a:ea typeface="+mn-ea"/>
                <a:cs typeface="+mn-cs"/>
              </a:rPr>
              <a:t> and </a:t>
            </a:r>
            <a:r>
              <a:rPr lang="en-US" sz="1200" b="0" i="0" u="none" strike="noStrike" kern="1200" baseline="0" dirty="0" err="1">
                <a:solidFill>
                  <a:schemeClr val="tx1"/>
                </a:solidFill>
                <a:latin typeface="+mn-lt"/>
                <a:ea typeface="+mn-ea"/>
                <a:cs typeface="+mn-cs"/>
              </a:rPr>
              <a:t>CustomerAddress</a:t>
            </a:r>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Thus, we remove the transitive dependency by creating another relation including the non-key determinant with transitive dependencies. In this example, we create a new table including </a:t>
            </a:r>
            <a:r>
              <a:rPr lang="en-US" sz="1200" b="0" i="0" u="none" strike="noStrike" kern="1200" baseline="0" dirty="0" err="1">
                <a:solidFill>
                  <a:schemeClr val="tx1"/>
                </a:solidFill>
                <a:latin typeface="+mn-lt"/>
                <a:ea typeface="+mn-ea"/>
                <a:cs typeface="+mn-cs"/>
              </a:rPr>
              <a:t>CustomerID</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CustomerName</a:t>
            </a:r>
            <a:r>
              <a:rPr lang="en-US" sz="1200" b="0" i="0" u="none" strike="noStrike" kern="1200" baseline="0" dirty="0">
                <a:solidFill>
                  <a:schemeClr val="tx1"/>
                </a:solidFill>
                <a:latin typeface="+mn-lt"/>
                <a:ea typeface="+mn-ea"/>
                <a:cs typeface="+mn-cs"/>
              </a:rPr>
              <a:t>, and </a:t>
            </a:r>
            <a:r>
              <a:rPr lang="en-US" sz="1200" b="0" i="0" u="none" strike="noStrike" kern="1200" baseline="0" dirty="0" err="1">
                <a:solidFill>
                  <a:schemeClr val="tx1"/>
                </a:solidFill>
                <a:latin typeface="+mn-lt"/>
                <a:ea typeface="+mn-ea"/>
                <a:cs typeface="+mn-cs"/>
              </a:rPr>
              <a:t>CustomerAddress</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CustomerID</a:t>
            </a:r>
            <a:r>
              <a:rPr lang="en-US" sz="1200" b="0" i="0" u="none" strike="noStrike" kern="1200" baseline="0" dirty="0">
                <a:solidFill>
                  <a:schemeClr val="tx1"/>
                </a:solidFill>
                <a:latin typeface="+mn-lt"/>
                <a:ea typeface="+mn-ea"/>
                <a:cs typeface="+mn-cs"/>
              </a:rPr>
              <a:t> is the primary key for the new table. </a:t>
            </a:r>
          </a:p>
          <a:p>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Finally we are at third normal form. At this point we have a pretty much well-structured database. As most courses covering relational database, we only require a 3NF. </a:t>
            </a:r>
          </a:p>
          <a:p>
            <a:endParaRPr lang="en-US" dirty="0"/>
          </a:p>
        </p:txBody>
      </p:sp>
      <p:sp>
        <p:nvSpPr>
          <p:cNvPr id="4" name="Slide Number Placeholder 3"/>
          <p:cNvSpPr>
            <a:spLocks noGrp="1"/>
          </p:cNvSpPr>
          <p:nvPr>
            <p:ph type="sldNum" sz="quarter" idx="5"/>
          </p:nvPr>
        </p:nvSpPr>
        <p:spPr/>
        <p:txBody>
          <a:bodyPr/>
          <a:lstStyle/>
          <a:p>
            <a:fld id="{7B547B85-5C92-49FC-98A0-16FD07ABB6F8}" type="slidenum">
              <a:rPr lang="en-US" smtClean="0"/>
              <a:t>28</a:t>
            </a:fld>
            <a:endParaRPr lang="en-US"/>
          </a:p>
        </p:txBody>
      </p:sp>
    </p:spTree>
    <p:extLst>
      <p:ext uri="{BB962C8B-B14F-4D97-AF65-F5344CB8AC3E}">
        <p14:creationId xmlns:p14="http://schemas.microsoft.com/office/powerpoint/2010/main" val="157442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A relation is a named, two-dimensional table of data. Each relation (or table) consists of a set of named columns and an arbitrary number of unnamed rows.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Here is an example of a relation named EMPLOYEE1. This relation contains the following attributes describing employees: </a:t>
            </a:r>
            <a:r>
              <a:rPr lang="en-US" altLang="en-US" dirty="0" err="1">
                <a:cs typeface="Arial" pitchFamily="34" charset="0"/>
              </a:rPr>
              <a:t>EmpID</a:t>
            </a:r>
            <a:r>
              <a:rPr lang="en-US" altLang="en-US" dirty="0">
                <a:cs typeface="Arial" pitchFamily="34" charset="0"/>
              </a:rPr>
              <a:t>, Name, </a:t>
            </a:r>
            <a:r>
              <a:rPr lang="en-US" altLang="en-US" dirty="0" err="1">
                <a:cs typeface="Arial" pitchFamily="34" charset="0"/>
              </a:rPr>
              <a:t>DeptName</a:t>
            </a:r>
            <a:r>
              <a:rPr lang="en-US" altLang="en-US" dirty="0">
                <a:cs typeface="Arial" pitchFamily="34" charset="0"/>
              </a:rPr>
              <a:t>, and Salary. The five rows of the table correspond to five employees.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cs typeface="Arial" pitchFamily="34" charset="0"/>
            </a:endParaRPr>
          </a:p>
          <a:p>
            <a:r>
              <a:rPr lang="en-US" sz="1200" b="0" i="0" u="none" strike="noStrike" kern="1200" baseline="0" dirty="0">
                <a:solidFill>
                  <a:schemeClr val="tx1"/>
                </a:solidFill>
                <a:latin typeface="+mn-lt"/>
                <a:ea typeface="+mn-ea"/>
                <a:cs typeface="+mn-cs"/>
              </a:rPr>
              <a:t>We can express the structure of a relation by using a shorthand notation: the relation name is followed by its attributes (in parentheses). </a:t>
            </a:r>
          </a:p>
          <a:p>
            <a:endParaRPr lang="en-US" sz="1200" b="0" i="0" u="none" strike="noStrike"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All relations are tables, but not all tables</a:t>
            </a:r>
            <a:r>
              <a:rPr lang="en-US" altLang="en-US" baseline="0" dirty="0">
                <a:cs typeface="Arial" pitchFamily="34" charset="0"/>
              </a:rPr>
              <a:t> are relations. Think of a “table” as simply being a grid with rows and columns. In this sense, a spreadsheet could be a “table”. To qualify as a relation, each row would need to be unique, which implies that each row needs to have a primary key.</a:t>
            </a:r>
            <a:endParaRPr lang="en-US" altLang="en-US" dirty="0">
              <a:cs typeface="Arial" pitchFamily="34" charset="0"/>
            </a:endParaRPr>
          </a:p>
          <a:p>
            <a:endParaRPr lang="en-US" dirty="0"/>
          </a:p>
        </p:txBody>
      </p:sp>
      <p:sp>
        <p:nvSpPr>
          <p:cNvPr id="4" name="Slide Number Placeholder 3"/>
          <p:cNvSpPr>
            <a:spLocks noGrp="1"/>
          </p:cNvSpPr>
          <p:nvPr>
            <p:ph type="sldNum" sz="quarter" idx="5"/>
          </p:nvPr>
        </p:nvSpPr>
        <p:spPr/>
        <p:txBody>
          <a:bodyPr/>
          <a:lstStyle/>
          <a:p>
            <a:fld id="{7B547B85-5C92-49FC-98A0-16FD07ABB6F8}" type="slidenum">
              <a:rPr lang="en-US" smtClean="0"/>
              <a:t>3</a:t>
            </a:fld>
            <a:endParaRPr lang="en-US"/>
          </a:p>
        </p:txBody>
      </p:sp>
    </p:spTree>
    <p:extLst>
      <p:ext uri="{BB962C8B-B14F-4D97-AF65-F5344CB8AC3E}">
        <p14:creationId xmlns:p14="http://schemas.microsoft.com/office/powerpoint/2010/main" val="2774012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Relational models can be matched to the ER model.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Entity types and many-to-many relationship types in ER model correspond to Relations (tables) in the relational model.</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Entity instances and many-to-many relationship instances are rows in the relational model.</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ER model’s attributes are columns in the relational model.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Identifiers in the ER model will be transformed to keys in the relational databases. A primary key is an attribute or a combination of attributes that uniquely identifies each row in a relation. For example, </a:t>
            </a:r>
            <a:r>
              <a:rPr lang="en-US" altLang="en-US" dirty="0" err="1">
                <a:cs typeface="Arial" pitchFamily="34" charset="0"/>
              </a:rPr>
              <a:t>EmployeeID</a:t>
            </a:r>
            <a:r>
              <a:rPr lang="en-US" altLang="en-US" dirty="0">
                <a:cs typeface="Arial" pitchFamily="34" charset="0"/>
              </a:rPr>
              <a:t> is the primary key for the relation EMPLOYEE. We designate a primary key by underlining the attribute name(s).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The relationship between two tables will be accomplished through foreign keys. A foreign key is an attribute in a relation that serves as the primary key of another relation. For example, the attribute </a:t>
            </a:r>
            <a:r>
              <a:rPr lang="en-US" altLang="en-US" dirty="0" err="1">
                <a:cs typeface="Arial" pitchFamily="34" charset="0"/>
              </a:rPr>
              <a:t>DeptName</a:t>
            </a:r>
            <a:r>
              <a:rPr lang="en-US" altLang="en-US" dirty="0">
                <a:cs typeface="Arial" pitchFamily="34" charset="0"/>
              </a:rPr>
              <a:t> is a foreign key in EMPLOYEE, which allows a user to associate any employee with the department to which s/he is assigned. We use a dashed underline to indicate the attribute as a foreign key.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Same with identifiers in the ER model, keys can be single or composite.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Note that the words “relation” and “relationship” are not the same.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37295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relational data model includes several types of constraints, or rules limiting acceptable values and actions. The purpose is to facilitate maintaining the accuracy and integrity of data in the database. The major types of integrity constraints are domain constraints, entity integrity, and referential integrity.</a:t>
            </a:r>
          </a:p>
          <a:p>
            <a:endParaRPr lang="en-US" dirty="0"/>
          </a:p>
          <a:p>
            <a:r>
              <a:rPr lang="en-US" b="1" dirty="0"/>
              <a:t>Domain Constraints </a:t>
            </a:r>
            <a:r>
              <a:rPr lang="en-US" dirty="0"/>
              <a:t>means that all values in a column must be from the same domain. A domain is the set of possible values for an attribute.</a:t>
            </a:r>
          </a:p>
          <a:p>
            <a:endParaRPr lang="en-US" dirty="0"/>
          </a:p>
          <a:p>
            <a:r>
              <a:rPr lang="en-US" dirty="0"/>
              <a:t>With the </a:t>
            </a:r>
            <a:r>
              <a:rPr lang="en-US" b="1" dirty="0"/>
              <a:t>entity integrity </a:t>
            </a:r>
            <a:r>
              <a:rPr lang="en-US" dirty="0"/>
              <a:t>rule, primary key attribute (or any component of a primary key attribute) cannot be null.</a:t>
            </a:r>
          </a:p>
          <a:p>
            <a:endParaRPr lang="en-US" dirty="0"/>
          </a:p>
          <a:p>
            <a:r>
              <a:rPr lang="en-US" dirty="0"/>
              <a:t>A </a:t>
            </a:r>
            <a:r>
              <a:rPr lang="en-US" b="1" dirty="0"/>
              <a:t>referential integrity </a:t>
            </a:r>
            <a:r>
              <a:rPr lang="en-US" dirty="0"/>
              <a:t>constraint is a rule that maintains consistency among the rows of two relations. If there is a foreign key in one relation, either each foreign key value must match a primary key value in another relation, or the foreign key value must be null.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aseline="0" dirty="0">
                <a:cs typeface="Arial" pitchFamily="34" charset="0"/>
              </a:rPr>
              <a:t>Referential integrity rules prevent data from being deleted when there is other data dependent on it. For example, a customer will not be deleted from the database if the customer has other existing orders. The delete rules specify how such deletions can be controlled within the database. </a:t>
            </a:r>
            <a:endParaRPr lang="en-US" altLang="en-US" dirty="0">
              <a:cs typeface="Arial" pitchFamily="34" charset="0"/>
            </a:endParaRPr>
          </a:p>
        </p:txBody>
      </p:sp>
      <p:sp>
        <p:nvSpPr>
          <p:cNvPr id="4" name="Slide Number Placeholder 3"/>
          <p:cNvSpPr>
            <a:spLocks noGrp="1"/>
          </p:cNvSpPr>
          <p:nvPr>
            <p:ph type="sldNum" sz="quarter" idx="5"/>
          </p:nvPr>
        </p:nvSpPr>
        <p:spPr/>
        <p:txBody>
          <a:bodyPr/>
          <a:lstStyle/>
          <a:p>
            <a:fld id="{7B547B85-5C92-49FC-98A0-16FD07ABB6F8}" type="slidenum">
              <a:rPr lang="en-US" smtClean="0"/>
              <a:t>5</a:t>
            </a:fld>
            <a:endParaRPr lang="en-US"/>
          </a:p>
        </p:txBody>
      </p:sp>
    </p:spTree>
    <p:extLst>
      <p:ext uri="{BB962C8B-B14F-4D97-AF65-F5344CB8AC3E}">
        <p14:creationId xmlns:p14="http://schemas.microsoft.com/office/powerpoint/2010/main" val="2091455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Graphically, arrows between foreign and primary keys depict referential integrity constraints.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1671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baseline="0" dirty="0">
                <a:cs typeface="Arial" pitchFamily="34" charset="0"/>
              </a:rPr>
              <a:t>After developing the conceptual model (ERD or EER), we can convert it to the relational database design. If you do a thorough job of developing the conceptual model, it should be a fairly simple matter to convert this to a well-structured relational database.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53165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For a regular entity, it is very simple. Each attribute</a:t>
            </a:r>
            <a:r>
              <a:rPr lang="en-US" altLang="en-US" baseline="0" dirty="0">
                <a:cs typeface="Arial" pitchFamily="34" charset="0"/>
              </a:rPr>
              <a:t> of the entity becomes a column of the resulting relation. The identifier of the entity becomes a primary key in the relation.</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53901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itchFamily="34" charset="0"/>
              </a:rPr>
              <a:t>For each </a:t>
            </a:r>
            <a:r>
              <a:rPr lang="en-US" altLang="en-US" baseline="0" dirty="0">
                <a:cs typeface="Arial" pitchFamily="34" charset="0"/>
              </a:rPr>
              <a:t>composite attribute, the component attributes become individual columns. As shown in the example, there is no field called “Customer Address” in the relation. Instead, we use its component, including </a:t>
            </a:r>
            <a:r>
              <a:rPr lang="en-US" altLang="en-US" baseline="0" dirty="0" err="1">
                <a:cs typeface="Arial" pitchFamily="34" charset="0"/>
              </a:rPr>
              <a:t>CustomerStreet</a:t>
            </a:r>
            <a:r>
              <a:rPr lang="en-US" altLang="en-US" baseline="0" dirty="0">
                <a:cs typeface="Arial" pitchFamily="34" charset="0"/>
              </a:rPr>
              <a:t>, </a:t>
            </a:r>
            <a:r>
              <a:rPr lang="en-US" altLang="en-US" baseline="0" dirty="0" err="1">
                <a:cs typeface="Arial" pitchFamily="34" charset="0"/>
              </a:rPr>
              <a:t>CustomerCity</a:t>
            </a:r>
            <a:r>
              <a:rPr lang="en-US" altLang="en-US" baseline="0" dirty="0">
                <a:cs typeface="Arial" pitchFamily="34" charset="0"/>
              </a:rPr>
              <a:t>, and </a:t>
            </a:r>
            <a:r>
              <a:rPr lang="en-US" altLang="en-US" baseline="0" dirty="0" err="1">
                <a:cs typeface="Arial" pitchFamily="34" charset="0"/>
              </a:rPr>
              <a:t>CustomerState</a:t>
            </a:r>
            <a:r>
              <a:rPr lang="en-US" altLang="en-US" baseline="0" dirty="0">
                <a:cs typeface="Arial" pitchFamily="34" charset="0"/>
              </a:rPr>
              <a:t>.</a:t>
            </a:r>
            <a:endParaRPr lang="en-US" altLang="en-US" dirty="0">
              <a:cs typeface="Arial"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89395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FC0B93E-F868-EA4E-A257-BA83402C2BF5}" type="datetimeFigureOut">
              <a:rPr lang="en-US" smtClean="0"/>
              <a:t>8/15/2021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791E4EC-FED8-B242-87D1-B34D17881644}" type="slidenum">
              <a:rPr lang="en-US" smtClean="0"/>
              <a:t>‹#›</a:t>
            </a:fld>
            <a:endParaRPr lang="en-US"/>
          </a:p>
        </p:txBody>
      </p:sp>
    </p:spTree>
    <p:extLst>
      <p:ext uri="{BB962C8B-B14F-4D97-AF65-F5344CB8AC3E}">
        <p14:creationId xmlns:p14="http://schemas.microsoft.com/office/powerpoint/2010/main" val="3463434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FC0B93E-F868-EA4E-A257-BA83402C2BF5}" type="datetimeFigureOut">
              <a:rPr lang="en-US" smtClean="0"/>
              <a:t>8/15/2021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791E4EC-FED8-B242-87D1-B34D17881644}" type="slidenum">
              <a:rPr lang="en-US" smtClean="0"/>
              <a:t>‹#›</a:t>
            </a:fld>
            <a:endParaRPr lang="en-US"/>
          </a:p>
        </p:txBody>
      </p:sp>
    </p:spTree>
    <p:extLst>
      <p:ext uri="{BB962C8B-B14F-4D97-AF65-F5344CB8AC3E}">
        <p14:creationId xmlns:p14="http://schemas.microsoft.com/office/powerpoint/2010/main" val="3981457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FC0B93E-F868-EA4E-A257-BA83402C2BF5}" type="datetimeFigureOut">
              <a:rPr lang="en-US" smtClean="0"/>
              <a:t>8/15/2021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791E4EC-FED8-B242-87D1-B34D17881644}" type="slidenum">
              <a:rPr lang="en-US" smtClean="0"/>
              <a:t>‹#›</a:t>
            </a:fld>
            <a:endParaRPr lang="en-US"/>
          </a:p>
        </p:txBody>
      </p:sp>
    </p:spTree>
    <p:extLst>
      <p:ext uri="{BB962C8B-B14F-4D97-AF65-F5344CB8AC3E}">
        <p14:creationId xmlns:p14="http://schemas.microsoft.com/office/powerpoint/2010/main" val="2327240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59757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FC0B93E-F868-EA4E-A257-BA83402C2BF5}" type="datetimeFigureOut">
              <a:rPr lang="en-US" smtClean="0"/>
              <a:t>8/15/2021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791E4EC-FED8-B242-87D1-B34D17881644}" type="slidenum">
              <a:rPr lang="en-US" smtClean="0"/>
              <a:t>‹#›</a:t>
            </a:fld>
            <a:endParaRPr lang="en-US"/>
          </a:p>
        </p:txBody>
      </p:sp>
    </p:spTree>
    <p:extLst>
      <p:ext uri="{BB962C8B-B14F-4D97-AF65-F5344CB8AC3E}">
        <p14:creationId xmlns:p14="http://schemas.microsoft.com/office/powerpoint/2010/main" val="2493032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FC0B93E-F868-EA4E-A257-BA83402C2BF5}" type="datetimeFigureOut">
              <a:rPr lang="en-US" smtClean="0"/>
              <a:t>8/15/2021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0791E4EC-FED8-B242-87D1-B34D17881644}" type="slidenum">
              <a:rPr lang="en-US" smtClean="0"/>
              <a:t>‹#›</a:t>
            </a:fld>
            <a:endParaRPr lang="en-US"/>
          </a:p>
        </p:txBody>
      </p:sp>
    </p:spTree>
    <p:extLst>
      <p:ext uri="{BB962C8B-B14F-4D97-AF65-F5344CB8AC3E}">
        <p14:creationId xmlns:p14="http://schemas.microsoft.com/office/powerpoint/2010/main" val="3415353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FC0B93E-F868-EA4E-A257-BA83402C2BF5}" type="datetimeFigureOut">
              <a:rPr lang="en-US" smtClean="0"/>
              <a:t>8/15/2021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791E4EC-FED8-B242-87D1-B34D17881644}" type="slidenum">
              <a:rPr lang="en-US" smtClean="0"/>
              <a:t>‹#›</a:t>
            </a:fld>
            <a:endParaRPr lang="en-US"/>
          </a:p>
        </p:txBody>
      </p:sp>
    </p:spTree>
    <p:extLst>
      <p:ext uri="{BB962C8B-B14F-4D97-AF65-F5344CB8AC3E}">
        <p14:creationId xmlns:p14="http://schemas.microsoft.com/office/powerpoint/2010/main" val="83049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DFC0B93E-F868-EA4E-A257-BA83402C2BF5}" type="datetimeFigureOut">
              <a:rPr lang="en-US" smtClean="0"/>
              <a:t>8/15/2021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0791E4EC-FED8-B242-87D1-B34D17881644}" type="slidenum">
              <a:rPr lang="en-US" smtClean="0"/>
              <a:t>‹#›</a:t>
            </a:fld>
            <a:endParaRPr lang="en-US"/>
          </a:p>
        </p:txBody>
      </p:sp>
    </p:spTree>
    <p:extLst>
      <p:ext uri="{BB962C8B-B14F-4D97-AF65-F5344CB8AC3E}">
        <p14:creationId xmlns:p14="http://schemas.microsoft.com/office/powerpoint/2010/main" val="185088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DFC0B93E-F868-EA4E-A257-BA83402C2BF5}" type="datetimeFigureOut">
              <a:rPr lang="en-US" smtClean="0"/>
              <a:t>8/15/2021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0791E4EC-FED8-B242-87D1-B34D17881644}" type="slidenum">
              <a:rPr lang="en-US" smtClean="0"/>
              <a:t>‹#›</a:t>
            </a:fld>
            <a:endParaRPr lang="en-US"/>
          </a:p>
        </p:txBody>
      </p:sp>
    </p:spTree>
    <p:extLst>
      <p:ext uri="{BB962C8B-B14F-4D97-AF65-F5344CB8AC3E}">
        <p14:creationId xmlns:p14="http://schemas.microsoft.com/office/powerpoint/2010/main" val="3562739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DFC0B93E-F868-EA4E-A257-BA83402C2BF5}" type="datetimeFigureOut">
              <a:rPr lang="en-US" smtClean="0"/>
              <a:t>8/15/2021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0791E4EC-FED8-B242-87D1-B34D17881644}" type="slidenum">
              <a:rPr lang="en-US" smtClean="0"/>
              <a:t>‹#›</a:t>
            </a:fld>
            <a:endParaRPr lang="en-US"/>
          </a:p>
        </p:txBody>
      </p:sp>
    </p:spTree>
    <p:extLst>
      <p:ext uri="{BB962C8B-B14F-4D97-AF65-F5344CB8AC3E}">
        <p14:creationId xmlns:p14="http://schemas.microsoft.com/office/powerpoint/2010/main" val="1829627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FC0B93E-F868-EA4E-A257-BA83402C2BF5}" type="datetimeFigureOut">
              <a:rPr lang="en-US" smtClean="0"/>
              <a:t>8/15/2021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791E4EC-FED8-B242-87D1-B34D17881644}" type="slidenum">
              <a:rPr lang="en-US" smtClean="0"/>
              <a:t>‹#›</a:t>
            </a:fld>
            <a:endParaRPr lang="en-US"/>
          </a:p>
        </p:txBody>
      </p:sp>
    </p:spTree>
    <p:extLst>
      <p:ext uri="{BB962C8B-B14F-4D97-AF65-F5344CB8AC3E}">
        <p14:creationId xmlns:p14="http://schemas.microsoft.com/office/powerpoint/2010/main" val="55458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FC0B93E-F868-EA4E-A257-BA83402C2BF5}" type="datetimeFigureOut">
              <a:rPr lang="en-US" smtClean="0"/>
              <a:t>8/15/2021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0791E4EC-FED8-B242-87D1-B34D17881644}" type="slidenum">
              <a:rPr lang="en-US" smtClean="0"/>
              <a:t>‹#›</a:t>
            </a:fld>
            <a:endParaRPr lang="en-US"/>
          </a:p>
        </p:txBody>
      </p:sp>
    </p:spTree>
    <p:extLst>
      <p:ext uri="{BB962C8B-B14F-4D97-AF65-F5344CB8AC3E}">
        <p14:creationId xmlns:p14="http://schemas.microsoft.com/office/powerpoint/2010/main" val="1531925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9290" y="276841"/>
            <a:ext cx="6879252" cy="5815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9289" y="1166018"/>
            <a:ext cx="8770776" cy="555545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DE1FA5E0-E1BA-44EB-BF4D-20899A1146FE}"/>
              </a:ext>
            </a:extLst>
          </p:cNvPr>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028542" y="50192"/>
            <a:ext cx="2049470" cy="808224"/>
          </a:xfrm>
          <a:prstGeom prst="rect">
            <a:avLst/>
          </a:prstGeom>
          <a:noFill/>
          <a:ln>
            <a:noFill/>
          </a:ln>
        </p:spPr>
      </p:pic>
    </p:spTree>
    <p:extLst>
      <p:ext uri="{BB962C8B-B14F-4D97-AF65-F5344CB8AC3E}">
        <p14:creationId xmlns:p14="http://schemas.microsoft.com/office/powerpoint/2010/main" val="1230935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1" latinLnBrk="0" hangingPunct="1">
        <a:spcBef>
          <a:spcPct val="0"/>
        </a:spcBef>
        <a:buNone/>
        <a:defRPr sz="3200" b="1" kern="1200">
          <a:solidFill>
            <a:schemeClr val="tx1"/>
          </a:solidFill>
          <a:latin typeface="Arial Nova" panose="020B0504020202020204" pitchFamily="34" charset="0"/>
          <a:ea typeface="+mj-ea"/>
          <a:cs typeface="+mj-c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microsoft.com/office/2007/relationships/hdphoto" Target="../media/hdphoto8.wdp"/><Relationship Id="rId5" Type="http://schemas.openxmlformats.org/officeDocument/2006/relationships/image" Target="../media/image12.png"/><Relationship Id="rId4" Type="http://schemas.microsoft.com/office/2007/relationships/hdphoto" Target="../media/hdphoto7.wdp"/></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9.wdp"/></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microsoft.com/office/2007/relationships/hdphoto" Target="../media/hdphoto11.wdp"/><Relationship Id="rId5" Type="http://schemas.openxmlformats.org/officeDocument/2006/relationships/image" Target="../media/image15.png"/><Relationship Id="rId4" Type="http://schemas.microsoft.com/office/2007/relationships/hdphoto" Target="../media/hdphoto10.wdp"/></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microsoft.com/office/2007/relationships/hdphoto" Target="../media/hdphoto13.wdp"/><Relationship Id="rId5" Type="http://schemas.openxmlformats.org/officeDocument/2006/relationships/image" Target="../media/image17.png"/><Relationship Id="rId4" Type="http://schemas.microsoft.com/office/2007/relationships/hdphoto" Target="../media/hdphoto12.wdp"/></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microsoft.com/office/2007/relationships/hdphoto" Target="../media/hdphoto15.wdp"/><Relationship Id="rId5" Type="http://schemas.openxmlformats.org/officeDocument/2006/relationships/image" Target="../media/image19.png"/><Relationship Id="rId4" Type="http://schemas.microsoft.com/office/2007/relationships/hdphoto" Target="../media/hdphoto14.wdp"/></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16.wdp"/></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microsoft.com/office/2007/relationships/hdphoto" Target="../media/hdphoto17.wdp"/></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microsoft.com/office/2007/relationships/hdphoto" Target="../media/hdphoto19.wdp"/><Relationship Id="rId5" Type="http://schemas.openxmlformats.org/officeDocument/2006/relationships/image" Target="../media/image23.png"/><Relationship Id="rId4" Type="http://schemas.microsoft.com/office/2007/relationships/hdphoto" Target="../media/hdphoto18.wdp"/></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microsoft.com/office/2007/relationships/hdphoto" Target="../media/hdphoto21.wdp"/><Relationship Id="rId5" Type="http://schemas.openxmlformats.org/officeDocument/2006/relationships/image" Target="../media/image25.png"/><Relationship Id="rId4" Type="http://schemas.microsoft.com/office/2007/relationships/hdphoto" Target="../media/hdphoto20.wdp"/></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microsoft.com/office/2007/relationships/hdphoto" Target="../media/hdphoto23.wdp"/><Relationship Id="rId5" Type="http://schemas.openxmlformats.org/officeDocument/2006/relationships/image" Target="../media/image27.png"/><Relationship Id="rId4" Type="http://schemas.microsoft.com/office/2007/relationships/hdphoto" Target="../media/hdphoto22.wdp"/></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microsoft.com/office/2007/relationships/hdphoto" Target="../media/hdphoto24.wdp"/></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25.wdp"/></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microsoft.com/office/2007/relationships/hdphoto" Target="../media/hdphoto26.wdp"/></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microsoft.com/office/2007/relationships/hdphoto" Target="../media/hdphoto28.wdp"/><Relationship Id="rId5" Type="http://schemas.openxmlformats.org/officeDocument/2006/relationships/image" Target="../media/image32.png"/><Relationship Id="rId4" Type="http://schemas.microsoft.com/office/2007/relationships/hdphoto" Target="../media/hdphoto27.wdp"/></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microsoft.com/office/2007/relationships/hdphoto" Target="../media/hdphoto29.wdp"/><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6.jpg"/><Relationship Id="rId4" Type="http://schemas.microsoft.com/office/2007/relationships/hdphoto" Target="../media/hdphoto29.wdp"/></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microsoft.com/office/2007/relationships/hdphoto" Target="../media/hdphoto31.wdp"/><Relationship Id="rId5" Type="http://schemas.openxmlformats.org/officeDocument/2006/relationships/image" Target="../media/image38.png"/><Relationship Id="rId4" Type="http://schemas.microsoft.com/office/2007/relationships/hdphoto" Target="../media/hdphoto30.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microsoft.com/office/2007/relationships/hdphoto" Target="../media/hdphoto4.wdp"/><Relationship Id="rId5" Type="http://schemas.openxmlformats.org/officeDocument/2006/relationships/image" Target="../media/image8.png"/><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microsoft.com/office/2007/relationships/hdphoto" Target="../media/hdphoto6.wdp"/><Relationship Id="rId5" Type="http://schemas.openxmlformats.org/officeDocument/2006/relationships/image" Target="../media/image10.png"/><Relationship Id="rId4" Type="http://schemas.microsoft.com/office/2007/relationships/hdphoto" Target="../media/hdphoto5.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0" y="0"/>
            <a:ext cx="9169400" cy="6862836"/>
            <a:chOff x="0" y="0"/>
            <a:chExt cx="9169400" cy="6862836"/>
          </a:xfrm>
        </p:grpSpPr>
        <p:grpSp>
          <p:nvGrpSpPr>
            <p:cNvPr id="2" name="Group 1"/>
            <p:cNvGrpSpPr/>
            <p:nvPr/>
          </p:nvGrpSpPr>
          <p:grpSpPr>
            <a:xfrm>
              <a:off x="0" y="0"/>
              <a:ext cx="9169400" cy="6862836"/>
              <a:chOff x="0" y="0"/>
              <a:chExt cx="9169400" cy="6862836"/>
            </a:xfrm>
          </p:grpSpPr>
          <p:sp>
            <p:nvSpPr>
              <p:cNvPr id="12" name="Rectangle 11"/>
              <p:cNvSpPr/>
              <p:nvPr/>
            </p:nvSpPr>
            <p:spPr>
              <a:xfrm>
                <a:off x="0" y="0"/>
                <a:ext cx="9144000" cy="6862836"/>
              </a:xfrm>
              <a:prstGeom prst="rect">
                <a:avLst/>
              </a:prstGeom>
              <a:solidFill>
                <a:srgbClr val="EA6A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25400" y="6106282"/>
                <a:ext cx="9144000" cy="0"/>
              </a:xfrm>
              <a:prstGeom prst="line">
                <a:avLst/>
              </a:prstGeom>
              <a:ln cap="rnd">
                <a:noFill/>
                <a:prstDash val="dot"/>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25400" y="5854699"/>
                <a:ext cx="9144000" cy="0"/>
              </a:xfrm>
              <a:prstGeom prst="line">
                <a:avLst/>
              </a:prstGeom>
              <a:ln cap="rnd">
                <a:noFill/>
                <a:prstDash val="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5401" y="5979282"/>
                <a:ext cx="9143999" cy="0"/>
              </a:xfrm>
              <a:prstGeom prst="line">
                <a:avLst/>
              </a:prstGeom>
              <a:ln cap="rnd">
                <a:noFill/>
                <a:prstDash val="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5400" y="6489700"/>
                <a:ext cx="9144000" cy="0"/>
              </a:xfrm>
              <a:prstGeom prst="line">
                <a:avLst/>
              </a:prstGeom>
              <a:ln cap="rnd">
                <a:noFill/>
                <a:prstDash val="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5400" y="6362700"/>
                <a:ext cx="9144000" cy="0"/>
              </a:xfrm>
              <a:prstGeom prst="line">
                <a:avLst/>
              </a:prstGeom>
              <a:ln cap="rnd">
                <a:no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5400" y="6238118"/>
                <a:ext cx="9144000" cy="0"/>
              </a:xfrm>
              <a:prstGeom prst="line">
                <a:avLst/>
              </a:prstGeom>
              <a:ln cap="rnd">
                <a:noFill/>
                <a:prstDash val="dot"/>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50976" y="684143"/>
                <a:ext cx="2565400" cy="5842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pic>
            <p:nvPicPr>
              <p:cNvPr id="56" name="Picture 55" descr="Untitled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976" y="176800"/>
                <a:ext cx="3194304" cy="560832"/>
              </a:xfrm>
              <a:prstGeom prst="rect">
                <a:avLst/>
              </a:prstGeom>
              <a:ln>
                <a:noFill/>
              </a:ln>
            </p:spPr>
          </p:pic>
          <p:pic>
            <p:nvPicPr>
              <p:cNvPr id="57" name="Picture 56" descr="Untitl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976" y="587115"/>
                <a:ext cx="2645664" cy="719328"/>
              </a:xfrm>
              <a:prstGeom prst="rect">
                <a:avLst/>
              </a:prstGeom>
              <a:ln>
                <a:noFill/>
              </a:ln>
            </p:spPr>
          </p:pic>
        </p:grpSp>
        <p:cxnSp>
          <p:nvCxnSpPr>
            <p:cNvPr id="16" name="Straight Connector 15"/>
            <p:cNvCxnSpPr/>
            <p:nvPr/>
          </p:nvCxnSpPr>
          <p:spPr>
            <a:xfrm>
              <a:off x="25400" y="6106282"/>
              <a:ext cx="9144000" cy="0"/>
            </a:xfrm>
            <a:prstGeom prst="line">
              <a:avLst/>
            </a:prstGeom>
            <a:ln w="25400" cap="rnd">
              <a:solidFill>
                <a:schemeClr val="bg1"/>
              </a:solidFill>
              <a:prstDash val="dot"/>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5400" y="5854699"/>
              <a:ext cx="9144000" cy="0"/>
            </a:xfrm>
            <a:prstGeom prst="line">
              <a:avLst/>
            </a:prstGeom>
            <a:ln w="25400" cap="rnd">
              <a:solidFill>
                <a:schemeClr val="bg1"/>
              </a:solidFill>
              <a:prstDash val="dot"/>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5401" y="5979282"/>
              <a:ext cx="9143999" cy="0"/>
            </a:xfrm>
            <a:prstGeom prst="line">
              <a:avLst/>
            </a:prstGeom>
            <a:ln w="25400" cap="rnd">
              <a:solidFill>
                <a:schemeClr val="bg1"/>
              </a:solidFill>
              <a:prstDash val="dot"/>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5400" y="6489700"/>
              <a:ext cx="9144000" cy="0"/>
            </a:xfrm>
            <a:prstGeom prst="line">
              <a:avLst/>
            </a:prstGeom>
            <a:ln w="25400" cap="rnd">
              <a:solidFill>
                <a:schemeClr val="bg1"/>
              </a:solidFill>
              <a:prstDash val="dot"/>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5400" y="6362700"/>
              <a:ext cx="9144000" cy="0"/>
            </a:xfrm>
            <a:prstGeom prst="line">
              <a:avLst/>
            </a:prstGeom>
            <a:ln w="25400" cap="rnd">
              <a:solidFill>
                <a:schemeClr val="bg1"/>
              </a:solidFill>
              <a:prstDash val="dot"/>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5400" y="6238118"/>
              <a:ext cx="9144000" cy="0"/>
            </a:xfrm>
            <a:prstGeom prst="line">
              <a:avLst/>
            </a:prstGeom>
            <a:ln w="25400" cap="rnd">
              <a:solidFill>
                <a:schemeClr val="bg1"/>
              </a:solidFill>
              <a:prstDash val="dot"/>
            </a:ln>
          </p:spPr>
          <p:style>
            <a:lnRef idx="2">
              <a:schemeClr val="accent1"/>
            </a:lnRef>
            <a:fillRef idx="0">
              <a:schemeClr val="accent1"/>
            </a:fillRef>
            <a:effectRef idx="1">
              <a:schemeClr val="accent1"/>
            </a:effectRef>
            <a:fontRef idx="minor">
              <a:schemeClr val="tx1"/>
            </a:fontRef>
          </p:style>
        </p:cxnSp>
      </p:grpSp>
      <p:sp>
        <p:nvSpPr>
          <p:cNvPr id="3" name="Title 2"/>
          <p:cNvSpPr>
            <a:spLocks noGrp="1"/>
          </p:cNvSpPr>
          <p:nvPr>
            <p:ph type="ctrTitle"/>
          </p:nvPr>
        </p:nvSpPr>
        <p:spPr>
          <a:xfrm>
            <a:off x="0" y="1939925"/>
            <a:ext cx="9143999" cy="1470025"/>
          </a:xfrm>
        </p:spPr>
        <p:txBody>
          <a:bodyPr>
            <a:normAutofit/>
          </a:bodyPr>
          <a:lstStyle/>
          <a:p>
            <a:pPr algn="ctr"/>
            <a:r>
              <a:rPr lang="en-US" altLang="zh-CN" sz="3600" b="1" dirty="0">
                <a:solidFill>
                  <a:srgbClr val="FFFFFF"/>
                </a:solidFill>
                <a:latin typeface="Goudy Old Style"/>
                <a:cs typeface="Goudy Old Style"/>
              </a:rPr>
              <a:t>Chapter 3</a:t>
            </a:r>
            <a:br>
              <a:rPr lang="en-US" altLang="zh-CN" sz="4000" b="1" dirty="0">
                <a:solidFill>
                  <a:srgbClr val="FFFFFF"/>
                </a:solidFill>
                <a:latin typeface="Goudy Old Style"/>
                <a:cs typeface="Goudy Old Style"/>
              </a:rPr>
            </a:br>
            <a:r>
              <a:rPr lang="en-US" altLang="zh-CN" sz="4400" b="1" dirty="0">
                <a:solidFill>
                  <a:srgbClr val="FFFFFF"/>
                </a:solidFill>
                <a:latin typeface="Goudy Old Style"/>
                <a:cs typeface="Goudy Old Style"/>
              </a:rPr>
              <a:t>Relational Model</a:t>
            </a:r>
            <a:endParaRPr lang="en-US" sz="4000" b="1" dirty="0">
              <a:solidFill>
                <a:srgbClr val="FFFFFF"/>
              </a:solidFill>
              <a:latin typeface="Goudy Old Style"/>
              <a:cs typeface="Goudy Old Style"/>
            </a:endParaRPr>
          </a:p>
        </p:txBody>
      </p:sp>
      <p:sp>
        <p:nvSpPr>
          <p:cNvPr id="4" name="Subtitle 3"/>
          <p:cNvSpPr>
            <a:spLocks noGrp="1"/>
          </p:cNvSpPr>
          <p:nvPr>
            <p:ph type="subTitle" idx="1"/>
          </p:nvPr>
        </p:nvSpPr>
        <p:spPr>
          <a:xfrm>
            <a:off x="0" y="4343402"/>
            <a:ext cx="9143999" cy="1386710"/>
          </a:xfrm>
        </p:spPr>
        <p:txBody>
          <a:bodyPr>
            <a:normAutofit/>
          </a:bodyPr>
          <a:lstStyle/>
          <a:p>
            <a:r>
              <a:rPr lang="en-US" sz="2800" dirty="0">
                <a:solidFill>
                  <a:srgbClr val="FFFFFF"/>
                </a:solidFill>
                <a:latin typeface="Goudy Old Style"/>
                <a:cs typeface="Goudy Old Style"/>
              </a:rPr>
              <a:t>Instructor: He Li</a:t>
            </a:r>
          </a:p>
          <a:p>
            <a:endParaRPr lang="en-US" sz="2800" dirty="0">
              <a:solidFill>
                <a:srgbClr val="FFFFFF"/>
              </a:solidFill>
              <a:latin typeface="Goudy Old Style"/>
              <a:cs typeface="Goudy Old Style"/>
            </a:endParaRPr>
          </a:p>
        </p:txBody>
      </p:sp>
    </p:spTree>
    <p:extLst>
      <p:ext uri="{BB962C8B-B14F-4D97-AF65-F5344CB8AC3E}">
        <p14:creationId xmlns:p14="http://schemas.microsoft.com/office/powerpoint/2010/main" val="3992025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421" y="237262"/>
            <a:ext cx="6783860" cy="943330"/>
          </a:xfrm>
        </p:spPr>
        <p:txBody>
          <a:bodyPr>
            <a:normAutofit fontScale="90000"/>
          </a:bodyPr>
          <a:lstStyle/>
          <a:p>
            <a:r>
              <a:rPr lang="en-US" dirty="0">
                <a:solidFill>
                  <a:schemeClr val="tx1"/>
                </a:solidFill>
                <a:latin typeface="Arial Nova" panose="020B0504020202020204" pitchFamily="34" charset="0"/>
              </a:rPr>
              <a:t>Step 1.3: Regular Entity with a Multivalued Attribute</a:t>
            </a:r>
          </a:p>
        </p:txBody>
      </p:sp>
      <p:sp>
        <p:nvSpPr>
          <p:cNvPr id="5" name="Text Placeholder 4"/>
          <p:cNvSpPr>
            <a:spLocks noGrp="1"/>
          </p:cNvSpPr>
          <p:nvPr>
            <p:ph type="body" idx="1"/>
          </p:nvPr>
        </p:nvSpPr>
        <p:spPr>
          <a:xfrm>
            <a:off x="457199" y="1409944"/>
            <a:ext cx="8513806" cy="943329"/>
          </a:xfrm>
        </p:spPr>
        <p:txBody>
          <a:bodyPr>
            <a:normAutofit/>
          </a:bodyPr>
          <a:lstStyle/>
          <a:p>
            <a:pPr marL="0" lvl="0" indent="0" fontAlgn="base">
              <a:spcBef>
                <a:spcPct val="0"/>
              </a:spcBef>
              <a:spcAft>
                <a:spcPct val="0"/>
              </a:spcAft>
              <a:buClrTx/>
              <a:buSzTx/>
              <a:buNone/>
            </a:pPr>
            <a:r>
              <a:rPr lang="en-US" sz="2200" b="1" dirty="0">
                <a:solidFill>
                  <a:srgbClr val="000000"/>
                </a:solidFill>
                <a:effectLst>
                  <a:outerShdw blurRad="38100" dist="38100" dir="2700000" algn="tl">
                    <a:srgbClr val="FFFFFF"/>
                  </a:outerShdw>
                </a:effectLst>
                <a:latin typeface="Arial Nova" panose="020B0504020202020204" pitchFamily="34" charset="0"/>
              </a:rPr>
              <a:t>Rule of Thumb: </a:t>
            </a:r>
            <a:r>
              <a:rPr lang="en-US" altLang="en-US" sz="2200" dirty="0">
                <a:solidFill>
                  <a:srgbClr val="000000"/>
                </a:solidFill>
                <a:latin typeface="Arial Nova" panose="020B0504020202020204" pitchFamily="34" charset="0"/>
                <a:cs typeface="Arial" pitchFamily="34" charset="0"/>
              </a:rPr>
              <a:t>Become a separate relation with a foreign key taken from the superior entity</a:t>
            </a:r>
            <a:endParaRPr lang="en-US" altLang="en-US" sz="2200" kern="1200" dirty="0">
              <a:solidFill>
                <a:srgbClr val="000000"/>
              </a:solidFill>
              <a:latin typeface="Arial Nova" panose="020B0504020202020204" pitchFamily="34" charset="0"/>
              <a:cs typeface="Arial" pitchFamily="34" charset="0"/>
            </a:endParaRPr>
          </a:p>
        </p:txBody>
      </p:sp>
      <p:pic>
        <p:nvPicPr>
          <p:cNvPr id="7" name="Picture 6" descr="A drawing shows an example of mapping a regular entity type with multivalued attributes in an E R diagram into a relation. This is a two part drawing. Figure a shows an entity type EMPLOYEE which has the following attributes. Employee I D, Employee Name, Employee Address, which is a multivalued attribute."/>
          <p:cNvPicPr>
            <a:picLocks noChangeAspect="1"/>
          </p:cNvPicPr>
          <p:nvPr/>
        </p:nvPicPr>
        <p:blipFill rotWithShape="1">
          <a:blip r:embed="rId3">
            <a:grayscl/>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rcRect l="36858" t="5380" r="37223" b="9762"/>
          <a:stretch/>
        </p:blipFill>
        <p:spPr>
          <a:xfrm>
            <a:off x="222421" y="2582625"/>
            <a:ext cx="2131541" cy="1533691"/>
          </a:xfrm>
          <a:prstGeom prst="rect">
            <a:avLst/>
          </a:prstGeom>
        </p:spPr>
      </p:pic>
      <p:pic>
        <p:nvPicPr>
          <p:cNvPr id="8" name="Picture 7" descr="Figure b shows a schema with two relations. The first relation EMPLOYEE maps three attributes other than the multivalued attribute, as follows. Employee I D, which is underlined, Employee Name, Employee Address. The second relation EMPLOYEE SKILL maps the identifier attribute and the multivalued attribute, as follows. Employee I D, Skill. Employee I D is shown as a foreign key in EMPLOYEE SKILL to the primary key in the first relation, EMPLOYEE. An arrow is drawn from the foreign key to the primary key."/>
          <p:cNvPicPr>
            <a:picLocks noChangeAspect="1"/>
          </p:cNvPicPr>
          <p:nvPr/>
        </p:nvPicPr>
        <p:blipFill rotWithShape="1">
          <a:blip r:embed="rId5">
            <a:grayscl/>
            <a:extLst>
              <a:ext uri="{BEBA8EAE-BF5A-486C-A8C5-ECC9F3942E4B}">
                <a14:imgProps xmlns:a14="http://schemas.microsoft.com/office/drawing/2010/main">
                  <a14:imgLayer r:embed="rId6">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rcRect l="11168" t="7871" r="11090" b="5478"/>
          <a:stretch/>
        </p:blipFill>
        <p:spPr>
          <a:xfrm>
            <a:off x="3644991" y="2491127"/>
            <a:ext cx="5326014" cy="1875743"/>
          </a:xfrm>
          <a:prstGeom prst="rect">
            <a:avLst/>
          </a:prstGeom>
        </p:spPr>
      </p:pic>
      <p:sp>
        <p:nvSpPr>
          <p:cNvPr id="9" name="Arrow: Down 8">
            <a:extLst>
              <a:ext uri="{FF2B5EF4-FFF2-40B4-BE49-F238E27FC236}">
                <a16:creationId xmlns:a16="http://schemas.microsoft.com/office/drawing/2014/main" id="{FCAB1E3C-AA6D-40CF-BC0C-876B9C25D16D}"/>
              </a:ext>
            </a:extLst>
          </p:cNvPr>
          <p:cNvSpPr/>
          <p:nvPr/>
        </p:nvSpPr>
        <p:spPr>
          <a:xfrm rot="16200000">
            <a:off x="2746288" y="3064475"/>
            <a:ext cx="278027" cy="729049"/>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62343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422" y="196552"/>
            <a:ext cx="6573793" cy="600175"/>
          </a:xfrm>
        </p:spPr>
        <p:txBody>
          <a:bodyPr/>
          <a:lstStyle/>
          <a:p>
            <a:r>
              <a:rPr lang="en-US" sz="3200" dirty="0"/>
              <a:t>Step 2: Weak Entities</a:t>
            </a:r>
            <a:endParaRPr lang="en-US" sz="2000" b="0" dirty="0"/>
          </a:p>
        </p:txBody>
      </p:sp>
      <p:sp>
        <p:nvSpPr>
          <p:cNvPr id="3" name="Text Placeholder 2"/>
          <p:cNvSpPr>
            <a:spLocks noGrp="1"/>
          </p:cNvSpPr>
          <p:nvPr>
            <p:ph type="body" idx="1"/>
          </p:nvPr>
        </p:nvSpPr>
        <p:spPr>
          <a:xfrm>
            <a:off x="0" y="966194"/>
            <a:ext cx="8995719" cy="1353066"/>
          </a:xfrm>
        </p:spPr>
        <p:txBody>
          <a:bodyPr>
            <a:normAutofit/>
          </a:bodyPr>
          <a:lstStyle/>
          <a:p>
            <a:pPr marL="57150" indent="0">
              <a:buNone/>
              <a:defRPr/>
            </a:pPr>
            <a:r>
              <a:rPr lang="en-US" sz="2000" b="1" dirty="0">
                <a:solidFill>
                  <a:srgbClr val="000000"/>
                </a:solidFill>
                <a:effectLst>
                  <a:outerShdw blurRad="38100" dist="38100" dir="2700000" algn="tl">
                    <a:srgbClr val="FFFFFF"/>
                  </a:outerShdw>
                </a:effectLst>
              </a:rPr>
              <a:t>Rule of Thumb: </a:t>
            </a:r>
            <a:r>
              <a:rPr lang="en-US" sz="2000" dirty="0">
                <a:solidFill>
                  <a:srgbClr val="000000"/>
                </a:solidFill>
                <a:effectLst>
                  <a:outerShdw blurRad="38100" dist="38100" dir="2700000" algn="tl">
                    <a:srgbClr val="FFFFFF"/>
                  </a:outerShdw>
                </a:effectLst>
              </a:rPr>
              <a:t>(1) Becomes a separate relation with a foreign key taken from the superior entity; and (2) Primary key composed of: partial identifier of weak entity and primary key of identifying relation (strong entity)</a:t>
            </a:r>
          </a:p>
        </p:txBody>
      </p:sp>
      <p:pic>
        <p:nvPicPr>
          <p:cNvPr id="9" name="Picture 8">
            <a:extLst>
              <a:ext uri="{FF2B5EF4-FFF2-40B4-BE49-F238E27FC236}">
                <a16:creationId xmlns:a16="http://schemas.microsoft.com/office/drawing/2014/main" id="{9FD8E258-2A44-4BD5-A082-CCC54A15DD9A}"/>
              </a:ext>
            </a:extLst>
          </p:cNvPr>
          <p:cNvPicPr>
            <a:picLocks noChangeAspect="1"/>
          </p:cNvPicPr>
          <p:nvPr/>
        </p:nvPicPr>
        <p:blipFill rotWithShape="1">
          <a:blip r:embed="rId3">
            <a:grayscl/>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Lst>
          </a:blip>
          <a:srcRect l="28794" t="3854" r="5172" b="60629"/>
          <a:stretch/>
        </p:blipFill>
        <p:spPr>
          <a:xfrm>
            <a:off x="222422" y="2072936"/>
            <a:ext cx="5653943" cy="1616468"/>
          </a:xfrm>
          <a:prstGeom prst="rect">
            <a:avLst/>
          </a:prstGeom>
        </p:spPr>
      </p:pic>
      <p:pic>
        <p:nvPicPr>
          <p:cNvPr id="10" name="Picture 9">
            <a:extLst>
              <a:ext uri="{FF2B5EF4-FFF2-40B4-BE49-F238E27FC236}">
                <a16:creationId xmlns:a16="http://schemas.microsoft.com/office/drawing/2014/main" id="{62B57E3B-2824-4D6A-8CFC-B7A0DC720C0A}"/>
              </a:ext>
            </a:extLst>
          </p:cNvPr>
          <p:cNvPicPr>
            <a:picLocks noChangeAspect="1"/>
          </p:cNvPicPr>
          <p:nvPr/>
        </p:nvPicPr>
        <p:blipFill rotWithShape="1">
          <a:blip r:embed="rId3">
            <a:grayscl/>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Lst>
          </a:blip>
          <a:srcRect l="28794" t="52214" r="5172" b="6917"/>
          <a:stretch/>
        </p:blipFill>
        <p:spPr>
          <a:xfrm>
            <a:off x="2817341" y="3902368"/>
            <a:ext cx="6047260" cy="1989438"/>
          </a:xfrm>
          <a:prstGeom prst="rect">
            <a:avLst/>
          </a:prstGeom>
        </p:spPr>
      </p:pic>
      <p:sp>
        <p:nvSpPr>
          <p:cNvPr id="11" name="Arrow: Bent-Up 10">
            <a:extLst>
              <a:ext uri="{FF2B5EF4-FFF2-40B4-BE49-F238E27FC236}">
                <a16:creationId xmlns:a16="http://schemas.microsoft.com/office/drawing/2014/main" id="{5C17F4C1-E09E-4476-B589-8F07391AC214}"/>
              </a:ext>
            </a:extLst>
          </p:cNvPr>
          <p:cNvSpPr/>
          <p:nvPr/>
        </p:nvSpPr>
        <p:spPr>
          <a:xfrm rot="5400000">
            <a:off x="1465780" y="4109101"/>
            <a:ext cx="1130159" cy="716693"/>
          </a:xfrm>
          <a:prstGeom prst="ben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21459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81" y="347696"/>
            <a:ext cx="7030995" cy="758205"/>
          </a:xfrm>
        </p:spPr>
        <p:txBody>
          <a:bodyPr>
            <a:normAutofit fontScale="90000"/>
          </a:bodyPr>
          <a:lstStyle/>
          <a:p>
            <a:r>
              <a:rPr lang="en-US" sz="3200" dirty="0">
                <a:solidFill>
                  <a:schemeClr val="tx1"/>
                </a:solidFill>
                <a:latin typeface="Arial Nova" panose="020B0504020202020204" pitchFamily="34" charset="0"/>
              </a:rPr>
              <a:t>Step 3.1: Binary One-to-Many Relationship</a:t>
            </a:r>
          </a:p>
        </p:txBody>
      </p:sp>
      <p:sp>
        <p:nvSpPr>
          <p:cNvPr id="3" name="Text Placeholder 2"/>
          <p:cNvSpPr>
            <a:spLocks noGrp="1"/>
          </p:cNvSpPr>
          <p:nvPr>
            <p:ph type="body" idx="1"/>
          </p:nvPr>
        </p:nvSpPr>
        <p:spPr>
          <a:xfrm>
            <a:off x="148280" y="1141838"/>
            <a:ext cx="8995719" cy="839135"/>
          </a:xfrm>
        </p:spPr>
        <p:txBody>
          <a:bodyPr>
            <a:noAutofit/>
          </a:bodyPr>
          <a:lstStyle/>
          <a:p>
            <a:pPr marL="0" indent="0">
              <a:buNone/>
            </a:pPr>
            <a:r>
              <a:rPr lang="en-US" altLang="en-US" sz="2200" b="1" dirty="0">
                <a:solidFill>
                  <a:srgbClr val="000000"/>
                </a:solidFill>
                <a:latin typeface="Arial Nova" panose="020B0504020202020204" pitchFamily="34" charset="0"/>
              </a:rPr>
              <a:t>Rule of Thumb: </a:t>
            </a:r>
            <a:r>
              <a:rPr lang="en-US" altLang="en-US" sz="2200" dirty="0">
                <a:solidFill>
                  <a:srgbClr val="000000"/>
                </a:solidFill>
                <a:latin typeface="Arial Nova" panose="020B0504020202020204" pitchFamily="34" charset="0"/>
              </a:rPr>
              <a:t>Primary key on the one side becomes a foreign key on the many side</a:t>
            </a:r>
          </a:p>
        </p:txBody>
      </p:sp>
      <p:pic>
        <p:nvPicPr>
          <p:cNvPr id="5" name="Picture 4" descr="A drawing shows an example of mapping a 1 is to N relationship in an E R diagram into a relation. This is a two part drawing. Figure a shows an E R diagram where an entity type, CUSTOMER has a mandatory single to optional many Submits relationship with another entity type, ORDER. The attributes of the two entity types are as follows.&#10;CUSTOMER, Customer I D, Customer Name, Customer Address,&#10;Customer Postal Code. ORDER, Order Date."/>
          <p:cNvPicPr>
            <a:picLocks noChangeAspect="1"/>
          </p:cNvPicPr>
          <p:nvPr/>
        </p:nvPicPr>
        <p:blipFill rotWithShape="1">
          <a:blip r:embed="rId3">
            <a:grayscl/>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rcRect t="4638" b="7843"/>
          <a:stretch/>
        </p:blipFill>
        <p:spPr>
          <a:xfrm>
            <a:off x="1253985" y="2042657"/>
            <a:ext cx="6432138" cy="1302421"/>
          </a:xfrm>
          <a:prstGeom prst="rect">
            <a:avLst/>
          </a:prstGeom>
        </p:spPr>
      </p:pic>
      <p:pic>
        <p:nvPicPr>
          <p:cNvPr id="6" name="Picture 5" descr="Figure b shows a schema with two relations, shown with their attributes as follows. CUSTOMER,&#10;Customer I D, which is underlined, Customer Name, Customer Address, Customer Postal Code. ORDER, Order I D, which is underlined, Order Date, Customer 1 D, marked as foreign key, with an arrow pointing to the primary key in CUSTOMER."/>
          <p:cNvPicPr>
            <a:picLocks noChangeAspect="1"/>
          </p:cNvPicPr>
          <p:nvPr/>
        </p:nvPicPr>
        <p:blipFill>
          <a:blip r:embed="rId5">
            <a:grayscl/>
            <a:extLst>
              <a:ext uri="{BEBA8EAE-BF5A-486C-A8C5-ECC9F3942E4B}">
                <a14:imgProps xmlns:a14="http://schemas.microsoft.com/office/drawing/2010/main">
                  <a14:imgLayer r:embed="rId6">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486443" y="3771952"/>
            <a:ext cx="6319391" cy="2210151"/>
          </a:xfrm>
          <a:prstGeom prst="rect">
            <a:avLst/>
          </a:prstGeom>
        </p:spPr>
      </p:pic>
      <p:sp>
        <p:nvSpPr>
          <p:cNvPr id="10" name="Arrow: Down 9">
            <a:extLst>
              <a:ext uri="{FF2B5EF4-FFF2-40B4-BE49-F238E27FC236}">
                <a16:creationId xmlns:a16="http://schemas.microsoft.com/office/drawing/2014/main" id="{5BB3770F-BC98-492F-ADAC-C8009676C8C7}"/>
              </a:ext>
            </a:extLst>
          </p:cNvPr>
          <p:cNvSpPr/>
          <p:nvPr/>
        </p:nvSpPr>
        <p:spPr>
          <a:xfrm>
            <a:off x="4511664" y="3335367"/>
            <a:ext cx="278027" cy="57687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19538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shows an example of mapping a M is to N relationship in an E R diagram into a relation. This is a two part drawing. Figure a shows an E R diagram where an entity type, EMPLOYEE has an optional many to optional many Completes relationship with another entity type, COURSE. The Completes relationship has an attribute, mentioned as Date Completed. The attributes of the two entity types are as follows. EMPLOYEE, Employee I D, Employee Name, Employee Birth Date. COURSE, Course I D, Course Title."/>
          <p:cNvPicPr>
            <a:picLocks noChangeAspect="1"/>
          </p:cNvPicPr>
          <p:nvPr/>
        </p:nvPicPr>
        <p:blipFill>
          <a:blip r:embed="rId3">
            <a:grayscl/>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48281" y="2124636"/>
            <a:ext cx="5343551" cy="1509380"/>
          </a:xfrm>
          <a:prstGeom prst="rect">
            <a:avLst/>
          </a:prstGeom>
        </p:spPr>
      </p:pic>
      <p:pic>
        <p:nvPicPr>
          <p:cNvPr id="6" name="Picture 5" descr="Figure b shows a schema with three relations, which are shown along with their attributes, as follows. EMPLOYEE, Employee I D, which is underlined, Employee Name, Employee Birth Date. CERTIFICATE, Employee I D, which is a foreign key to the same attribute in EMPLOYEE relation, Course I D. which is a foreign key to the same attribute in COURSE relation. COURSE, Course I D, which is underlined, Course Title."/>
          <p:cNvPicPr>
            <a:picLocks noChangeAspect="1"/>
          </p:cNvPicPr>
          <p:nvPr/>
        </p:nvPicPr>
        <p:blipFill rotWithShape="1">
          <a:blip r:embed="rId5">
            <a:grayscl/>
            <a:extLst>
              <a:ext uri="{BEBA8EAE-BF5A-486C-A8C5-ECC9F3942E4B}">
                <a14:imgProps xmlns:a14="http://schemas.microsoft.com/office/drawing/2010/main">
                  <a14:imgLayer r:embed="rId6">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rcRect l="16230"/>
          <a:stretch/>
        </p:blipFill>
        <p:spPr>
          <a:xfrm>
            <a:off x="3769901" y="3691326"/>
            <a:ext cx="4728640" cy="3078095"/>
          </a:xfrm>
          <a:prstGeom prst="rect">
            <a:avLst/>
          </a:prstGeom>
        </p:spPr>
      </p:pic>
      <p:sp>
        <p:nvSpPr>
          <p:cNvPr id="11" name="Title 1">
            <a:extLst>
              <a:ext uri="{FF2B5EF4-FFF2-40B4-BE49-F238E27FC236}">
                <a16:creationId xmlns:a16="http://schemas.microsoft.com/office/drawing/2014/main" id="{0367108D-846D-4FAA-9D2B-2F8F1FA9725C}"/>
              </a:ext>
            </a:extLst>
          </p:cNvPr>
          <p:cNvSpPr>
            <a:spLocks noGrp="1"/>
          </p:cNvSpPr>
          <p:nvPr>
            <p:ph type="title"/>
          </p:nvPr>
        </p:nvSpPr>
        <p:spPr>
          <a:xfrm>
            <a:off x="148281" y="304732"/>
            <a:ext cx="7030995" cy="758205"/>
          </a:xfrm>
        </p:spPr>
        <p:txBody>
          <a:bodyPr>
            <a:normAutofit fontScale="90000"/>
          </a:bodyPr>
          <a:lstStyle/>
          <a:p>
            <a:r>
              <a:rPr lang="en-US" sz="3200" dirty="0">
                <a:solidFill>
                  <a:schemeClr val="tx1"/>
                </a:solidFill>
                <a:latin typeface="Arial Nova" panose="020B0504020202020204" pitchFamily="34" charset="0"/>
              </a:rPr>
              <a:t>Step 3.2: Binary Many-to-Many Relationship</a:t>
            </a:r>
          </a:p>
        </p:txBody>
      </p:sp>
      <p:sp>
        <p:nvSpPr>
          <p:cNvPr id="16" name="Text Placeholder 2">
            <a:extLst>
              <a:ext uri="{FF2B5EF4-FFF2-40B4-BE49-F238E27FC236}">
                <a16:creationId xmlns:a16="http://schemas.microsoft.com/office/drawing/2014/main" id="{8D33B1B3-0654-42BD-B30C-6D628EEC1905}"/>
              </a:ext>
            </a:extLst>
          </p:cNvPr>
          <p:cNvSpPr>
            <a:spLocks noGrp="1"/>
          </p:cNvSpPr>
          <p:nvPr>
            <p:ph type="body" idx="1"/>
          </p:nvPr>
        </p:nvSpPr>
        <p:spPr>
          <a:xfrm>
            <a:off x="148280" y="1075278"/>
            <a:ext cx="8995719" cy="839135"/>
          </a:xfrm>
        </p:spPr>
        <p:txBody>
          <a:bodyPr>
            <a:noAutofit/>
          </a:bodyPr>
          <a:lstStyle/>
          <a:p>
            <a:pPr marL="0" indent="0">
              <a:buNone/>
            </a:pPr>
            <a:r>
              <a:rPr lang="en-US" altLang="en-US" sz="2200" b="1" dirty="0">
                <a:solidFill>
                  <a:srgbClr val="000000"/>
                </a:solidFill>
                <a:latin typeface="Arial Nova" panose="020B0504020202020204" pitchFamily="34" charset="0"/>
              </a:rPr>
              <a:t>Rule of Thumb: </a:t>
            </a:r>
            <a:r>
              <a:rPr lang="en-US" altLang="en-US" sz="2200" dirty="0">
                <a:solidFill>
                  <a:srgbClr val="000000"/>
                </a:solidFill>
                <a:latin typeface="Arial Nova" panose="020B0504020202020204" pitchFamily="34" charset="0"/>
              </a:rPr>
              <a:t>Create a </a:t>
            </a:r>
            <a:r>
              <a:rPr lang="en-US" altLang="en-US" sz="2200" b="1" dirty="0">
                <a:solidFill>
                  <a:srgbClr val="000000"/>
                </a:solidFill>
                <a:latin typeface="Arial Nova" panose="020B0504020202020204" pitchFamily="34" charset="0"/>
              </a:rPr>
              <a:t>new relation </a:t>
            </a:r>
            <a:r>
              <a:rPr lang="en-US" altLang="en-US" sz="2200" dirty="0">
                <a:solidFill>
                  <a:srgbClr val="000000"/>
                </a:solidFill>
                <a:latin typeface="Arial Nova" panose="020B0504020202020204" pitchFamily="34" charset="0"/>
              </a:rPr>
              <a:t>with the primary keys of the two entities as its primary key</a:t>
            </a:r>
          </a:p>
          <a:p>
            <a:pPr marL="0" indent="0">
              <a:buNone/>
            </a:pPr>
            <a:endParaRPr lang="en-US" altLang="en-US" sz="2200" dirty="0">
              <a:solidFill>
                <a:srgbClr val="000000"/>
              </a:solidFill>
              <a:latin typeface="Arial Nova" panose="020B0504020202020204" pitchFamily="34" charset="0"/>
            </a:endParaRPr>
          </a:p>
        </p:txBody>
      </p:sp>
      <p:sp>
        <p:nvSpPr>
          <p:cNvPr id="17" name="Arrow: Bent-Up 16">
            <a:extLst>
              <a:ext uri="{FF2B5EF4-FFF2-40B4-BE49-F238E27FC236}">
                <a16:creationId xmlns:a16="http://schemas.microsoft.com/office/drawing/2014/main" id="{4C16E3EB-3150-45BB-A32E-DE321195A912}"/>
              </a:ext>
            </a:extLst>
          </p:cNvPr>
          <p:cNvSpPr/>
          <p:nvPr/>
        </p:nvSpPr>
        <p:spPr>
          <a:xfrm rot="5400000">
            <a:off x="2184338" y="4356335"/>
            <a:ext cx="1409828" cy="716693"/>
          </a:xfrm>
          <a:prstGeom prst="ben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63138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shows an example of mapping a binary 1 is to 1 relationship in an E R diagram into a relation. This is a two part drawing. Figure a shows an E R diagram where an entity type, NURSE has a mandatory single to optional single In Charge relationship with another entity type, CARE CENTER. The In Charge relationship has an attribute, mentioned as Date Assigned. The attributes of the two entity types are as follows. NURSE, Nurse I D, Nurse Name, Nurse Birth Date. CARE CENTER, Center I D, Center Location."/>
          <p:cNvPicPr>
            <a:picLocks noChangeAspect="1"/>
          </p:cNvPicPr>
          <p:nvPr/>
        </p:nvPicPr>
        <p:blipFill>
          <a:blip r:embed="rId3">
            <a:grayscl/>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71597" y="2092223"/>
            <a:ext cx="5715000" cy="1766455"/>
          </a:xfrm>
          <a:prstGeom prst="rect">
            <a:avLst/>
          </a:prstGeom>
        </p:spPr>
      </p:pic>
      <p:pic>
        <p:nvPicPr>
          <p:cNvPr id="6" name="Picture 5" descr="Figure b shows a schema with two relations, which are shown along with their attributes, as follows. NURSE, Nurse I D, which is underlined, Nurse Name, Nurse Birth Date. CARE CENTER, Center I D, which is underlined, Center Location, Nurse In Charge, which is a foreign key to the primary key, Nurse I D in NURSE, Date Assigned."/>
          <p:cNvPicPr>
            <a:picLocks noChangeAspect="1"/>
          </p:cNvPicPr>
          <p:nvPr/>
        </p:nvPicPr>
        <p:blipFill rotWithShape="1">
          <a:blip r:embed="rId5">
            <a:grayscl/>
            <a:extLst>
              <a:ext uri="{BEBA8EAE-BF5A-486C-A8C5-ECC9F3942E4B}">
                <a14:imgProps xmlns:a14="http://schemas.microsoft.com/office/drawing/2010/main">
                  <a14:imgLayer r:embed="rId6">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rcRect t="5151" b="3161"/>
          <a:stretch/>
        </p:blipFill>
        <p:spPr>
          <a:xfrm>
            <a:off x="2169179" y="4291326"/>
            <a:ext cx="6021895" cy="2220861"/>
          </a:xfrm>
          <a:prstGeom prst="rect">
            <a:avLst/>
          </a:prstGeom>
        </p:spPr>
      </p:pic>
      <p:sp>
        <p:nvSpPr>
          <p:cNvPr id="12" name="Title 1">
            <a:extLst>
              <a:ext uri="{FF2B5EF4-FFF2-40B4-BE49-F238E27FC236}">
                <a16:creationId xmlns:a16="http://schemas.microsoft.com/office/drawing/2014/main" id="{A82C96B6-796C-42B0-BB99-BD28FA28BC5D}"/>
              </a:ext>
            </a:extLst>
          </p:cNvPr>
          <p:cNvSpPr>
            <a:spLocks noGrp="1"/>
          </p:cNvSpPr>
          <p:nvPr>
            <p:ph type="title"/>
          </p:nvPr>
        </p:nvSpPr>
        <p:spPr>
          <a:xfrm>
            <a:off x="148281" y="273554"/>
            <a:ext cx="7030995" cy="758205"/>
          </a:xfrm>
        </p:spPr>
        <p:txBody>
          <a:bodyPr>
            <a:normAutofit fontScale="90000"/>
          </a:bodyPr>
          <a:lstStyle/>
          <a:p>
            <a:r>
              <a:rPr lang="en-US" sz="3200" dirty="0">
                <a:solidFill>
                  <a:schemeClr val="tx1"/>
                </a:solidFill>
                <a:latin typeface="Arial Nova" panose="020B0504020202020204" pitchFamily="34" charset="0"/>
              </a:rPr>
              <a:t>Step 3.3: Binary One-to-One Relationship</a:t>
            </a:r>
          </a:p>
        </p:txBody>
      </p:sp>
      <p:sp>
        <p:nvSpPr>
          <p:cNvPr id="18" name="Text Placeholder 2">
            <a:extLst>
              <a:ext uri="{FF2B5EF4-FFF2-40B4-BE49-F238E27FC236}">
                <a16:creationId xmlns:a16="http://schemas.microsoft.com/office/drawing/2014/main" id="{0D2BD7E5-FCF8-4F6D-9E13-3CA2DCF60A0F}"/>
              </a:ext>
            </a:extLst>
          </p:cNvPr>
          <p:cNvSpPr>
            <a:spLocks noGrp="1"/>
          </p:cNvSpPr>
          <p:nvPr>
            <p:ph type="body" idx="1"/>
          </p:nvPr>
        </p:nvSpPr>
        <p:spPr>
          <a:xfrm>
            <a:off x="148280" y="1165881"/>
            <a:ext cx="8995719" cy="839135"/>
          </a:xfrm>
        </p:spPr>
        <p:txBody>
          <a:bodyPr>
            <a:noAutofit/>
          </a:bodyPr>
          <a:lstStyle/>
          <a:p>
            <a:pPr marL="0" indent="0">
              <a:buNone/>
            </a:pPr>
            <a:r>
              <a:rPr lang="en-US" altLang="en-US" sz="2200" b="1" dirty="0">
                <a:solidFill>
                  <a:srgbClr val="000000"/>
                </a:solidFill>
                <a:latin typeface="Arial Nova" panose="020B0504020202020204" pitchFamily="34" charset="0"/>
              </a:rPr>
              <a:t>Rule of Thumb: </a:t>
            </a:r>
            <a:r>
              <a:rPr lang="en-US" altLang="en-US" sz="2200" dirty="0">
                <a:solidFill>
                  <a:srgbClr val="000000"/>
                </a:solidFill>
                <a:latin typeface="Arial Nova" panose="020B0504020202020204" pitchFamily="34" charset="0"/>
              </a:rPr>
              <a:t>Primary key on mandatory side becomes a foreign key on optional side</a:t>
            </a:r>
          </a:p>
          <a:p>
            <a:pPr marL="0" indent="0">
              <a:buNone/>
            </a:pPr>
            <a:endParaRPr lang="en-US" altLang="en-US" sz="2200" dirty="0">
              <a:solidFill>
                <a:srgbClr val="000000"/>
              </a:solidFill>
              <a:latin typeface="Arial Nova" panose="020B0504020202020204" pitchFamily="34" charset="0"/>
            </a:endParaRPr>
          </a:p>
        </p:txBody>
      </p:sp>
      <p:sp>
        <p:nvSpPr>
          <p:cNvPr id="19" name="Arrow: Bent-Up 18">
            <a:extLst>
              <a:ext uri="{FF2B5EF4-FFF2-40B4-BE49-F238E27FC236}">
                <a16:creationId xmlns:a16="http://schemas.microsoft.com/office/drawing/2014/main" id="{BF292820-BC64-4676-B5A3-AB365525F934}"/>
              </a:ext>
            </a:extLst>
          </p:cNvPr>
          <p:cNvSpPr/>
          <p:nvPr/>
        </p:nvSpPr>
        <p:spPr>
          <a:xfrm rot="5400000">
            <a:off x="1509850" y="4558374"/>
            <a:ext cx="1409828" cy="518985"/>
          </a:xfrm>
          <a:prstGeom prst="ben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12406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17A1-8FC4-41FF-8001-9393EAAE1CA6}"/>
              </a:ext>
            </a:extLst>
          </p:cNvPr>
          <p:cNvSpPr>
            <a:spLocks noGrp="1"/>
          </p:cNvSpPr>
          <p:nvPr>
            <p:ph type="title"/>
          </p:nvPr>
        </p:nvSpPr>
        <p:spPr>
          <a:xfrm>
            <a:off x="149290" y="376284"/>
            <a:ext cx="6879252" cy="742212"/>
          </a:xfrm>
        </p:spPr>
        <p:txBody>
          <a:bodyPr>
            <a:noAutofit/>
          </a:bodyPr>
          <a:lstStyle/>
          <a:p>
            <a:r>
              <a:rPr lang="en-US" sz="2800" dirty="0"/>
              <a:t>Step 4.1: Associative Entity (Identifier Not Assigned)</a:t>
            </a:r>
            <a:br>
              <a:rPr lang="en-US" sz="2800" dirty="0"/>
            </a:br>
            <a:endParaRPr lang="en-US" sz="2800" dirty="0"/>
          </a:p>
        </p:txBody>
      </p:sp>
      <p:pic>
        <p:nvPicPr>
          <p:cNvPr id="5" name="Picture 4">
            <a:extLst>
              <a:ext uri="{FF2B5EF4-FFF2-40B4-BE49-F238E27FC236}">
                <a16:creationId xmlns:a16="http://schemas.microsoft.com/office/drawing/2014/main" id="{6C5FD436-6BAD-4B4F-B9CE-00084582A02F}"/>
              </a:ext>
            </a:extLst>
          </p:cNvPr>
          <p:cNvPicPr>
            <a:picLocks noChangeAspect="1"/>
          </p:cNvPicPr>
          <p:nvPr/>
        </p:nvPicPr>
        <p:blipFill rotWithShape="1">
          <a:blip r:embed="rId3">
            <a:grayscl/>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Lst>
          </a:blip>
          <a:srcRect l="4291" t="5464" r="4108" b="61301"/>
          <a:stretch/>
        </p:blipFill>
        <p:spPr>
          <a:xfrm>
            <a:off x="2470342" y="1118496"/>
            <a:ext cx="6426523" cy="1671328"/>
          </a:xfrm>
          <a:prstGeom prst="rect">
            <a:avLst/>
          </a:prstGeom>
        </p:spPr>
      </p:pic>
      <p:pic>
        <p:nvPicPr>
          <p:cNvPr id="6" name="Picture 5">
            <a:extLst>
              <a:ext uri="{FF2B5EF4-FFF2-40B4-BE49-F238E27FC236}">
                <a16:creationId xmlns:a16="http://schemas.microsoft.com/office/drawing/2014/main" id="{515F89D0-1A52-4320-98E6-0B8204150790}"/>
              </a:ext>
            </a:extLst>
          </p:cNvPr>
          <p:cNvPicPr>
            <a:picLocks noChangeAspect="1"/>
          </p:cNvPicPr>
          <p:nvPr/>
        </p:nvPicPr>
        <p:blipFill rotWithShape="1">
          <a:blip r:embed="rId3">
            <a:grayscl/>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Lst>
          </a:blip>
          <a:srcRect l="9037" t="49420" r="9812" b="5338"/>
          <a:stretch/>
        </p:blipFill>
        <p:spPr>
          <a:xfrm>
            <a:off x="2484717" y="3132227"/>
            <a:ext cx="6524368" cy="2607277"/>
          </a:xfrm>
          <a:prstGeom prst="rect">
            <a:avLst/>
          </a:prstGeom>
        </p:spPr>
      </p:pic>
      <p:sp>
        <p:nvSpPr>
          <p:cNvPr id="7" name="Rectangle 6">
            <a:extLst>
              <a:ext uri="{FF2B5EF4-FFF2-40B4-BE49-F238E27FC236}">
                <a16:creationId xmlns:a16="http://schemas.microsoft.com/office/drawing/2014/main" id="{84C70EF7-8B37-4CE1-B54E-894D2D91D765}"/>
              </a:ext>
            </a:extLst>
          </p:cNvPr>
          <p:cNvSpPr/>
          <p:nvPr/>
        </p:nvSpPr>
        <p:spPr>
          <a:xfrm>
            <a:off x="134915" y="1626744"/>
            <a:ext cx="2335427" cy="3477875"/>
          </a:xfrm>
          <a:prstGeom prst="rect">
            <a:avLst/>
          </a:prstGeom>
        </p:spPr>
        <p:txBody>
          <a:bodyPr wrap="square">
            <a:spAutoFit/>
          </a:bodyPr>
          <a:lstStyle/>
          <a:p>
            <a:pPr>
              <a:defRPr/>
            </a:pPr>
            <a:r>
              <a:rPr lang="en-US" sz="2200" b="1" dirty="0">
                <a:solidFill>
                  <a:srgbClr val="000000"/>
                </a:solidFill>
                <a:effectLst>
                  <a:outerShdw blurRad="38100" dist="38100" dir="2700000" algn="tl">
                    <a:srgbClr val="FFFFFF"/>
                  </a:outerShdw>
                </a:effectLst>
                <a:latin typeface="Arial Nova" panose="020B0504020202020204" pitchFamily="34" charset="0"/>
              </a:rPr>
              <a:t>Rule of Thumb: </a:t>
            </a:r>
            <a:r>
              <a:rPr lang="en-US" sz="2200" dirty="0">
                <a:solidFill>
                  <a:srgbClr val="000000"/>
                </a:solidFill>
                <a:effectLst>
                  <a:outerShdw blurRad="38100" dist="38100" dir="2700000" algn="tl">
                    <a:srgbClr val="FFFFFF"/>
                  </a:outerShdw>
                </a:effectLst>
                <a:latin typeface="Arial Nova" panose="020B0504020202020204" pitchFamily="34" charset="0"/>
              </a:rPr>
              <a:t>Default primary key for the association relation is composed of the primary keys of the two entities (as in M:N relationship)</a:t>
            </a:r>
          </a:p>
        </p:txBody>
      </p:sp>
      <p:sp>
        <p:nvSpPr>
          <p:cNvPr id="8" name="Arrow: Down 7">
            <a:extLst>
              <a:ext uri="{FF2B5EF4-FFF2-40B4-BE49-F238E27FC236}">
                <a16:creationId xmlns:a16="http://schemas.microsoft.com/office/drawing/2014/main" id="{B04626FF-5850-4E3E-A9AC-BAD26AA54AEE}"/>
              </a:ext>
            </a:extLst>
          </p:cNvPr>
          <p:cNvSpPr/>
          <p:nvPr/>
        </p:nvSpPr>
        <p:spPr>
          <a:xfrm>
            <a:off x="5401639" y="2501388"/>
            <a:ext cx="278027" cy="57687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19752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17A1-8FC4-41FF-8001-9393EAAE1CA6}"/>
              </a:ext>
            </a:extLst>
          </p:cNvPr>
          <p:cNvSpPr>
            <a:spLocks noGrp="1"/>
          </p:cNvSpPr>
          <p:nvPr>
            <p:ph type="title"/>
          </p:nvPr>
        </p:nvSpPr>
        <p:spPr>
          <a:xfrm>
            <a:off x="149290" y="400997"/>
            <a:ext cx="6879252" cy="674041"/>
          </a:xfrm>
        </p:spPr>
        <p:txBody>
          <a:bodyPr>
            <a:noAutofit/>
          </a:bodyPr>
          <a:lstStyle/>
          <a:p>
            <a:r>
              <a:rPr lang="en-US" sz="2800" dirty="0"/>
              <a:t>Step 4.2: Associative Entity (Identifier Assigned)</a:t>
            </a:r>
            <a:br>
              <a:rPr lang="en-US" sz="2800" dirty="0"/>
            </a:br>
            <a:endParaRPr lang="en-US" sz="2800" dirty="0"/>
          </a:p>
        </p:txBody>
      </p:sp>
      <p:pic>
        <p:nvPicPr>
          <p:cNvPr id="4" name="Picture 3">
            <a:extLst>
              <a:ext uri="{FF2B5EF4-FFF2-40B4-BE49-F238E27FC236}">
                <a16:creationId xmlns:a16="http://schemas.microsoft.com/office/drawing/2014/main" id="{E7691091-A1D5-4144-A99E-1178A6D1F5FD}"/>
              </a:ext>
            </a:extLst>
          </p:cNvPr>
          <p:cNvPicPr>
            <a:picLocks noChangeAspect="1"/>
          </p:cNvPicPr>
          <p:nvPr/>
        </p:nvPicPr>
        <p:blipFill rotWithShape="1">
          <a:blip r:embed="rId3">
            <a:grayscl/>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Lst>
          </a:blip>
          <a:srcRect l="4474" t="2987" r="30033" b="76071"/>
          <a:stretch/>
        </p:blipFill>
        <p:spPr>
          <a:xfrm>
            <a:off x="2877592" y="1075038"/>
            <a:ext cx="5908063" cy="1062693"/>
          </a:xfrm>
          <a:prstGeom prst="rect">
            <a:avLst/>
          </a:prstGeom>
        </p:spPr>
      </p:pic>
      <p:pic>
        <p:nvPicPr>
          <p:cNvPr id="6" name="Picture 5">
            <a:extLst>
              <a:ext uri="{FF2B5EF4-FFF2-40B4-BE49-F238E27FC236}">
                <a16:creationId xmlns:a16="http://schemas.microsoft.com/office/drawing/2014/main" id="{3D58DD6F-4004-43B0-882B-3D37CBF35D33}"/>
              </a:ext>
            </a:extLst>
          </p:cNvPr>
          <p:cNvPicPr>
            <a:picLocks noChangeAspect="1"/>
          </p:cNvPicPr>
          <p:nvPr/>
        </p:nvPicPr>
        <p:blipFill rotWithShape="1">
          <a:blip r:embed="rId3">
            <a:grayscl/>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Lst>
          </a:blip>
          <a:srcRect l="6109" t="36151" r="31765" b="7505"/>
          <a:stretch/>
        </p:blipFill>
        <p:spPr>
          <a:xfrm>
            <a:off x="2877592" y="2865045"/>
            <a:ext cx="6006916" cy="3064476"/>
          </a:xfrm>
          <a:prstGeom prst="rect">
            <a:avLst/>
          </a:prstGeom>
        </p:spPr>
      </p:pic>
      <p:sp>
        <p:nvSpPr>
          <p:cNvPr id="7" name="Rectangle 6">
            <a:extLst>
              <a:ext uri="{FF2B5EF4-FFF2-40B4-BE49-F238E27FC236}">
                <a16:creationId xmlns:a16="http://schemas.microsoft.com/office/drawing/2014/main" id="{6D055B82-5784-4FAE-9801-40B1F5BCD173}"/>
              </a:ext>
            </a:extLst>
          </p:cNvPr>
          <p:cNvSpPr/>
          <p:nvPr/>
        </p:nvSpPr>
        <p:spPr>
          <a:xfrm>
            <a:off x="134915" y="2137731"/>
            <a:ext cx="2632999" cy="2123658"/>
          </a:xfrm>
          <a:prstGeom prst="rect">
            <a:avLst/>
          </a:prstGeom>
        </p:spPr>
        <p:txBody>
          <a:bodyPr wrap="square">
            <a:spAutoFit/>
          </a:bodyPr>
          <a:lstStyle/>
          <a:p>
            <a:pPr>
              <a:defRPr/>
            </a:pPr>
            <a:r>
              <a:rPr lang="en-US" sz="2200" b="1" dirty="0">
                <a:solidFill>
                  <a:srgbClr val="000000"/>
                </a:solidFill>
                <a:effectLst>
                  <a:outerShdw blurRad="38100" dist="38100" dir="2700000" algn="tl">
                    <a:srgbClr val="FFFFFF"/>
                  </a:outerShdw>
                </a:effectLst>
                <a:latin typeface="Arial Nova" panose="020B0504020202020204" pitchFamily="34" charset="0"/>
              </a:rPr>
              <a:t>Rule of Thumb: </a:t>
            </a:r>
            <a:r>
              <a:rPr lang="en-US" sz="2200" dirty="0">
                <a:solidFill>
                  <a:srgbClr val="000000"/>
                </a:solidFill>
                <a:effectLst>
                  <a:outerShdw blurRad="38100" dist="38100" dir="2700000" algn="tl">
                    <a:srgbClr val="FFFFFF"/>
                  </a:outerShdw>
                </a:effectLst>
                <a:latin typeface="Arial Nova" panose="020B0504020202020204" pitchFamily="34" charset="0"/>
              </a:rPr>
              <a:t>Use primary keys of associated entities as foreign keys in the associative entity.</a:t>
            </a:r>
          </a:p>
        </p:txBody>
      </p:sp>
      <p:sp>
        <p:nvSpPr>
          <p:cNvPr id="9" name="Arrow: Down 8">
            <a:extLst>
              <a:ext uri="{FF2B5EF4-FFF2-40B4-BE49-F238E27FC236}">
                <a16:creationId xmlns:a16="http://schemas.microsoft.com/office/drawing/2014/main" id="{63780633-1569-428F-B741-7661983F4F61}"/>
              </a:ext>
            </a:extLst>
          </p:cNvPr>
          <p:cNvSpPr/>
          <p:nvPr/>
        </p:nvSpPr>
        <p:spPr>
          <a:xfrm>
            <a:off x="5679666" y="2212952"/>
            <a:ext cx="278027" cy="57687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99263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37" y="117176"/>
            <a:ext cx="6783860" cy="1097279"/>
          </a:xfrm>
        </p:spPr>
        <p:txBody>
          <a:bodyPr>
            <a:normAutofit fontScale="90000"/>
          </a:bodyPr>
          <a:lstStyle/>
          <a:p>
            <a:r>
              <a:rPr lang="en-US" dirty="0">
                <a:solidFill>
                  <a:schemeClr val="tx1"/>
                </a:solidFill>
                <a:latin typeface="Arial Nova" panose="020B0504020202020204" pitchFamily="34" charset="0"/>
              </a:rPr>
              <a:t>Step 5.1: Unary One-to-Many Relationship</a:t>
            </a:r>
          </a:p>
        </p:txBody>
      </p:sp>
      <p:sp>
        <p:nvSpPr>
          <p:cNvPr id="3" name="Text Placeholder 2"/>
          <p:cNvSpPr>
            <a:spLocks noGrp="1"/>
          </p:cNvSpPr>
          <p:nvPr>
            <p:ph type="body" idx="1"/>
          </p:nvPr>
        </p:nvSpPr>
        <p:spPr>
          <a:xfrm>
            <a:off x="333632" y="1332688"/>
            <a:ext cx="8229600" cy="502011"/>
          </a:xfrm>
        </p:spPr>
        <p:txBody>
          <a:bodyPr>
            <a:normAutofit fontScale="92500" lnSpcReduction="10000"/>
          </a:bodyPr>
          <a:lstStyle/>
          <a:p>
            <a:pPr marL="0" indent="0">
              <a:buNone/>
            </a:pPr>
            <a:r>
              <a:rPr lang="en-US" altLang="en-US" sz="2400" b="1" kern="1200" dirty="0">
                <a:solidFill>
                  <a:srgbClr val="000000"/>
                </a:solidFill>
                <a:latin typeface="Arial Nova" panose="020B0504020202020204" pitchFamily="34" charset="0"/>
                <a:cs typeface="Arial" pitchFamily="34" charset="0"/>
              </a:rPr>
              <a:t>Rule of Thumb: </a:t>
            </a:r>
            <a:r>
              <a:rPr lang="en-US" altLang="en-US" sz="2400" dirty="0">
                <a:solidFill>
                  <a:srgbClr val="000000"/>
                </a:solidFill>
                <a:latin typeface="Arial Nova" panose="020B0504020202020204" pitchFamily="34" charset="0"/>
                <a:cs typeface="Arial" pitchFamily="34" charset="0"/>
              </a:rPr>
              <a:t>Recursive foreign key in the same relation</a:t>
            </a:r>
            <a:endParaRPr lang="en-US" altLang="en-US" sz="2400" kern="1200" dirty="0">
              <a:solidFill>
                <a:srgbClr val="000000"/>
              </a:solidFill>
              <a:latin typeface="Arial Nova" panose="020B0504020202020204" pitchFamily="34" charset="0"/>
              <a:cs typeface="Arial" pitchFamily="34" charset="0"/>
            </a:endParaRPr>
          </a:p>
        </p:txBody>
      </p:sp>
      <p:pic>
        <p:nvPicPr>
          <p:cNvPr id="5" name="Picture 4" descr="A drawing shows an example of mapping a unary 1 is to N relationship into a relation. This is a two part drawing. Figure a shows an EMPLOYEE entity type which has a unary relationship with itself. The relationship is defined as Manages at the optional single end, and Is Managed By at the optional many end. Its attributes are as follows.&#10;Employee I D, Employee Name, Employee Date of Birth."/>
          <p:cNvPicPr>
            <a:picLocks noChangeAspect="1"/>
          </p:cNvPicPr>
          <p:nvPr/>
        </p:nvPicPr>
        <p:blipFill>
          <a:blip r:embed="rId3">
            <a:grayscl/>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222998" y="1835919"/>
            <a:ext cx="4573217" cy="1970279"/>
          </a:xfrm>
          <a:prstGeom prst="rect">
            <a:avLst/>
          </a:prstGeom>
        </p:spPr>
      </p:pic>
      <p:pic>
        <p:nvPicPr>
          <p:cNvPr id="6" name="Picture 5" descr="Figure b shows a relation which has a recursive foreign key. The relation and its attributes are shown as follows. EMPLOYEE, Employee I D, which is a primary key, Employee Name, Employee Date Of Birth, Manager I D, which is a recursive foreign key."/>
          <p:cNvPicPr>
            <a:picLocks noChangeAspect="1"/>
          </p:cNvPicPr>
          <p:nvPr/>
        </p:nvPicPr>
        <p:blipFill>
          <a:blip r:embed="rId5">
            <a:grayscl/>
            <a:extLst>
              <a:ext uri="{BEBA8EAE-BF5A-486C-A8C5-ECC9F3942E4B}">
                <a14:imgProps xmlns:a14="http://schemas.microsoft.com/office/drawing/2010/main">
                  <a14:imgLayer r:embed="rId6">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830903" y="4190847"/>
            <a:ext cx="7732329" cy="1664909"/>
          </a:xfrm>
          <a:prstGeom prst="rect">
            <a:avLst/>
          </a:prstGeom>
        </p:spPr>
      </p:pic>
      <p:sp>
        <p:nvSpPr>
          <p:cNvPr id="10" name="Arrow: Down 9">
            <a:extLst>
              <a:ext uri="{FF2B5EF4-FFF2-40B4-BE49-F238E27FC236}">
                <a16:creationId xmlns:a16="http://schemas.microsoft.com/office/drawing/2014/main" id="{10298B64-5BB9-4A40-910C-9874C81FD230}"/>
              </a:ext>
            </a:extLst>
          </p:cNvPr>
          <p:cNvSpPr/>
          <p:nvPr/>
        </p:nvSpPr>
        <p:spPr>
          <a:xfrm>
            <a:off x="4432986" y="3745228"/>
            <a:ext cx="278027" cy="57687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20341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rawing shows an E R diagram of a unary M is to N relationship. This is a two part drawing. Figure a shows an entity type, ITEM which has a unary optional many to optional many Contains relationship with itself. &quot;Quantity&quot; is defined as an attribute of this relationship. The entity type has the following attributes. ITEM, Item Number, Item Description, Item Unit Cost."/>
          <p:cNvPicPr>
            <a:picLocks noChangeAspect="1"/>
          </p:cNvPicPr>
          <p:nvPr/>
        </p:nvPicPr>
        <p:blipFill rotWithShape="1">
          <a:blip r:embed="rId3">
            <a:grayscl/>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Lst>
          </a:blip>
          <a:srcRect l="20687" t="5039" r="20683" b="7802"/>
          <a:stretch/>
        </p:blipFill>
        <p:spPr>
          <a:xfrm>
            <a:off x="210064" y="2441802"/>
            <a:ext cx="4718527" cy="2056057"/>
          </a:xfrm>
          <a:prstGeom prst="rect">
            <a:avLst/>
          </a:prstGeom>
        </p:spPr>
      </p:pic>
      <p:pic>
        <p:nvPicPr>
          <p:cNvPr id="6" name="Picture 5" descr="Figure b shows a schema for two relations with the following attributes. ITEM, Item Number, which is underlined, Item Description, Item Unit Cost. COMPONENT, Item Number, which is underlined and a foreign key to Item Number in ITEM, Component Number, which is underlined, and foreign key to Item Number in ITEM, Quantity."/>
          <p:cNvPicPr>
            <a:picLocks noChangeAspect="1"/>
          </p:cNvPicPr>
          <p:nvPr/>
        </p:nvPicPr>
        <p:blipFill rotWithShape="1">
          <a:blip r:embed="rId5">
            <a:grayscl/>
            <a:extLst>
              <a:ext uri="{BEBA8EAE-BF5A-486C-A8C5-ECC9F3942E4B}">
                <a14:imgProps xmlns:a14="http://schemas.microsoft.com/office/drawing/2010/main">
                  <a14:imgLayer r:embed="rId6">
                    <a14:imgEffect>
                      <a14:sharpenSoften amount="50000"/>
                    </a14:imgEffect>
                    <a14:imgEffect>
                      <a14:brightnessContrast bright="20000" contrast="-40000"/>
                    </a14:imgEffect>
                  </a14:imgLayer>
                </a14:imgProps>
              </a:ext>
            </a:extLst>
          </a:blip>
          <a:srcRect l="20291" r="20107"/>
          <a:stretch/>
        </p:blipFill>
        <p:spPr>
          <a:xfrm>
            <a:off x="4374292" y="4171448"/>
            <a:ext cx="4777596" cy="2569376"/>
          </a:xfrm>
          <a:prstGeom prst="rect">
            <a:avLst/>
          </a:prstGeom>
        </p:spPr>
      </p:pic>
      <p:sp>
        <p:nvSpPr>
          <p:cNvPr id="10" name="Title 1">
            <a:extLst>
              <a:ext uri="{FF2B5EF4-FFF2-40B4-BE49-F238E27FC236}">
                <a16:creationId xmlns:a16="http://schemas.microsoft.com/office/drawing/2014/main" id="{99490538-9B14-4247-BBC7-266CD6BF4EAB}"/>
              </a:ext>
            </a:extLst>
          </p:cNvPr>
          <p:cNvSpPr txBox="1">
            <a:spLocks/>
          </p:cNvSpPr>
          <p:nvPr/>
        </p:nvSpPr>
        <p:spPr>
          <a:xfrm>
            <a:off x="160637" y="117176"/>
            <a:ext cx="6783860" cy="1097279"/>
          </a:xfrm>
          <a:prstGeom prst="rect">
            <a:avLst/>
          </a:prstGeom>
          <a:noFill/>
          <a:ln>
            <a:noFill/>
          </a:ln>
        </p:spPr>
        <p:txBody>
          <a:bodyPr vert="horz" lIns="91425" tIns="91425" rIns="91425" bIns="91425" rtlCol="0" anchor="b" anchorCtr="0">
            <a:normAutofit fontScale="97500" lnSpcReduction="10000"/>
          </a:bodyPr>
          <a:lstStyle>
            <a:lvl1pPr marL="0" marR="0" lvl="0" indent="0" algn="l" defTabSz="457200" rtl="0" eaLnBrk="1" latinLnBrk="0" hangingPunct="1">
              <a:lnSpc>
                <a:spcPct val="100000"/>
              </a:lnSpc>
              <a:spcBef>
                <a:spcPts val="0"/>
              </a:spcBef>
              <a:buClr>
                <a:srgbClr val="007FA3"/>
              </a:buClr>
              <a:buFont typeface="Times New Roman"/>
              <a:buNone/>
              <a:defRPr sz="3400" b="1" i="0" u="none" strike="noStrike" kern="1200"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200" dirty="0">
                <a:solidFill>
                  <a:schemeClr val="tx1"/>
                </a:solidFill>
                <a:latin typeface="Arial Nova" panose="020B0504020202020204" pitchFamily="34" charset="0"/>
              </a:rPr>
              <a:t>Step 5.2: Unary Many-to-Many Relationship</a:t>
            </a:r>
          </a:p>
        </p:txBody>
      </p:sp>
      <p:sp>
        <p:nvSpPr>
          <p:cNvPr id="13" name="Text Placeholder 2">
            <a:extLst>
              <a:ext uri="{FF2B5EF4-FFF2-40B4-BE49-F238E27FC236}">
                <a16:creationId xmlns:a16="http://schemas.microsoft.com/office/drawing/2014/main" id="{1392239A-1B79-40F4-89F6-97F78AEA8BD6}"/>
              </a:ext>
            </a:extLst>
          </p:cNvPr>
          <p:cNvSpPr txBox="1">
            <a:spLocks/>
          </p:cNvSpPr>
          <p:nvPr/>
        </p:nvSpPr>
        <p:spPr>
          <a:xfrm>
            <a:off x="160637" y="1218675"/>
            <a:ext cx="8699157" cy="1729646"/>
          </a:xfrm>
          <a:prstGeom prst="rect">
            <a:avLst/>
          </a:prstGeom>
          <a:noFill/>
          <a:ln>
            <a:noFill/>
          </a:ln>
        </p:spPr>
        <p:txBody>
          <a:bodyPr vert="horz" lIns="91425" tIns="91425" rIns="91425" bIns="91425" rtlCol="0" anchor="t" anchorCtr="0">
            <a:normAutofit/>
          </a:bodyPr>
          <a:lstStyle>
            <a:lvl1pPr marL="256032" marR="0" lvl="0" indent="-256032" algn="l" defTabSz="457200" rtl="0" eaLnBrk="1" latinLnBrk="0" hangingPunct="1">
              <a:spcBef>
                <a:spcPts val="1500"/>
              </a:spcBef>
              <a:buClr>
                <a:srgbClr val="007FA3"/>
              </a:buClr>
              <a:buSzPct val="100000"/>
              <a:buFont typeface="Arial"/>
              <a:buChar char="•"/>
              <a:defRPr sz="1600" b="0" i="0" u="none" strike="noStrike" kern="1200" cap="none">
                <a:solidFill>
                  <a:schemeClr val="dk1"/>
                </a:solidFill>
                <a:latin typeface="+mn-lt"/>
                <a:ea typeface="Arial"/>
                <a:cs typeface="Arial"/>
                <a:sym typeface="Arial"/>
              </a:defRPr>
            </a:lvl1pPr>
            <a:lvl2pPr marL="742950" marR="0" lvl="1" indent="-283464" algn="l" defTabSz="457200" rtl="0" eaLnBrk="1" latinLnBrk="0" hangingPunct="1">
              <a:spcBef>
                <a:spcPts val="600"/>
              </a:spcBef>
              <a:buClr>
                <a:srgbClr val="007FA3"/>
              </a:buClr>
              <a:buSzPct val="100000"/>
              <a:buFont typeface="Arial"/>
              <a:buChar char="–"/>
              <a:defRPr sz="1600" b="0" i="0" u="none" strike="noStrike" kern="1200" cap="none">
                <a:solidFill>
                  <a:schemeClr val="dk1"/>
                </a:solidFill>
                <a:latin typeface="+mn-lt"/>
                <a:ea typeface="Arial"/>
                <a:cs typeface="Arial"/>
                <a:sym typeface="Arial"/>
              </a:defRPr>
            </a:lvl2pPr>
            <a:lvl3pPr marL="1143000" marR="0" lvl="2" indent="-228600" algn="l" defTabSz="457200" rtl="0" eaLnBrk="1" latinLnBrk="0" hangingPunct="1">
              <a:spcBef>
                <a:spcPts val="600"/>
              </a:spcBef>
              <a:buClr>
                <a:srgbClr val="007FA3"/>
              </a:buClr>
              <a:buSzPct val="100000"/>
              <a:buFont typeface="Noto Sans Symbols"/>
              <a:buChar char="▪"/>
              <a:defRPr sz="1600" b="0" i="0" u="none" strike="noStrike" kern="1200" cap="none">
                <a:solidFill>
                  <a:schemeClr val="dk1"/>
                </a:solidFill>
                <a:latin typeface="+mn-lt"/>
                <a:ea typeface="Arial"/>
                <a:cs typeface="Arial"/>
                <a:sym typeface="Arial"/>
              </a:defRPr>
            </a:lvl3pPr>
            <a:lvl4pPr marL="1600200" marR="0" lvl="3" indent="-127000" algn="l" defTabSz="457200" rtl="0" eaLnBrk="1" latinLnBrk="0" hangingPunct="1">
              <a:spcBef>
                <a:spcPts val="600"/>
              </a:spcBef>
              <a:buClr>
                <a:srgbClr val="007FA3"/>
              </a:buClr>
              <a:buSzPct val="100000"/>
              <a:buFont typeface="Arial"/>
              <a:buChar char="–"/>
              <a:defRPr sz="1600" b="0" i="0" u="none" strike="noStrike" kern="1200" cap="none">
                <a:solidFill>
                  <a:schemeClr val="dk1"/>
                </a:solidFill>
                <a:latin typeface="Arial"/>
                <a:ea typeface="Arial"/>
                <a:cs typeface="Arial"/>
                <a:sym typeface="Arial"/>
              </a:defRPr>
            </a:lvl4pPr>
            <a:lvl5pPr marL="2057400" marR="0" lvl="4" indent="-127000" algn="l" defTabSz="457200" rtl="0" eaLnBrk="1" latinLnBrk="0" hangingPunct="1">
              <a:spcBef>
                <a:spcPts val="600"/>
              </a:spcBef>
              <a:buClr>
                <a:srgbClr val="007FA3"/>
              </a:buClr>
              <a:buSzPct val="100000"/>
              <a:buFont typeface="Arial"/>
              <a:buChar char="•"/>
              <a:defRPr sz="1600" b="0" i="0" u="none" strike="noStrike" kern="1200" cap="none">
                <a:solidFill>
                  <a:schemeClr val="dk1"/>
                </a:solidFill>
                <a:latin typeface="Arial"/>
                <a:ea typeface="Arial"/>
                <a:cs typeface="Arial"/>
                <a:sym typeface="Arial"/>
              </a:defRPr>
            </a:lvl5pPr>
            <a:lvl6pPr marL="2514600" marR="0" lvl="5" indent="-139700" algn="l" defTabSz="457200" rtl="0" eaLnBrk="1" latinLnBrk="0" hangingPunct="1">
              <a:spcBef>
                <a:spcPts val="300"/>
              </a:spcBef>
              <a:buClr>
                <a:srgbClr val="007FA3"/>
              </a:buClr>
              <a:buSzPct val="100000"/>
              <a:buFont typeface="Arial"/>
              <a:buChar char="•"/>
              <a:defRPr sz="1400" b="0" i="0" u="none" strike="noStrike" kern="1200" cap="none">
                <a:solidFill>
                  <a:schemeClr val="dk1"/>
                </a:solidFill>
                <a:latin typeface="Arial"/>
                <a:ea typeface="Arial"/>
                <a:cs typeface="Arial"/>
                <a:sym typeface="Arial"/>
              </a:defRPr>
            </a:lvl6pPr>
            <a:lvl7pPr marL="2971800" marR="0" lvl="6" indent="-139700" algn="l" defTabSz="457200" rtl="0" eaLnBrk="1" latinLnBrk="0" hangingPunct="1">
              <a:spcBef>
                <a:spcPts val="300"/>
              </a:spcBef>
              <a:buClr>
                <a:srgbClr val="007FA3"/>
              </a:buClr>
              <a:buSzPct val="100000"/>
              <a:buFont typeface="Arial"/>
              <a:buChar char="•"/>
              <a:defRPr sz="1400" b="0" i="0" u="none" strike="noStrike" kern="1200" cap="none">
                <a:solidFill>
                  <a:schemeClr val="dk1"/>
                </a:solidFill>
                <a:latin typeface="Arial"/>
                <a:ea typeface="Arial"/>
                <a:cs typeface="Arial"/>
                <a:sym typeface="Arial"/>
              </a:defRPr>
            </a:lvl7pPr>
            <a:lvl8pPr marL="3429000" marR="0" lvl="7" indent="-139700" algn="l" defTabSz="457200" rtl="0" eaLnBrk="1" latinLnBrk="0" hangingPunct="1">
              <a:spcBef>
                <a:spcPts val="300"/>
              </a:spcBef>
              <a:buClr>
                <a:srgbClr val="007FA3"/>
              </a:buClr>
              <a:buSzPct val="100000"/>
              <a:buFont typeface="Arial"/>
              <a:buChar char="•"/>
              <a:defRPr sz="1400" b="0" i="0" u="none" strike="noStrike" kern="1200" cap="none">
                <a:solidFill>
                  <a:schemeClr val="dk1"/>
                </a:solidFill>
                <a:latin typeface="Arial"/>
                <a:ea typeface="Arial"/>
                <a:cs typeface="Arial"/>
                <a:sym typeface="Arial"/>
              </a:defRPr>
            </a:lvl8pPr>
            <a:lvl9pPr marL="3886200" marR="0" lvl="8" indent="-139700" algn="l" defTabSz="457200" rtl="0" eaLnBrk="1" latinLnBrk="0" hangingPunct="1">
              <a:spcBef>
                <a:spcPts val="300"/>
              </a:spcBef>
              <a:buClr>
                <a:srgbClr val="007FA3"/>
              </a:buClr>
              <a:buSzPct val="100000"/>
              <a:buFont typeface="Arial"/>
              <a:buChar char="•"/>
              <a:defRPr sz="1400" b="0" i="0" u="none" strike="noStrike" kern="1200" cap="none">
                <a:solidFill>
                  <a:schemeClr val="dk1"/>
                </a:solidFill>
                <a:latin typeface="Arial"/>
                <a:ea typeface="Arial"/>
                <a:cs typeface="Arial"/>
                <a:sym typeface="Arial"/>
              </a:defRPr>
            </a:lvl9pPr>
          </a:lstStyle>
          <a:p>
            <a:pPr marL="0" indent="0">
              <a:buNone/>
            </a:pPr>
            <a:r>
              <a:rPr lang="en-US" altLang="en-US" sz="2000" b="1" dirty="0">
                <a:solidFill>
                  <a:srgbClr val="000000"/>
                </a:solidFill>
                <a:latin typeface="Arial Nova" panose="020B0504020202020204" pitchFamily="34" charset="0"/>
                <a:cs typeface="Arial" pitchFamily="34" charset="0"/>
              </a:rPr>
              <a:t>Rule of Thumb: </a:t>
            </a:r>
            <a:r>
              <a:rPr lang="en-US" altLang="en-US" sz="2000" dirty="0">
                <a:solidFill>
                  <a:srgbClr val="000000"/>
                </a:solidFill>
                <a:latin typeface="Arial Nova" panose="020B0504020202020204" pitchFamily="34" charset="0"/>
                <a:cs typeface="Arial" pitchFamily="34" charset="0"/>
              </a:rPr>
              <a:t>Use two relations: (1) one for the entity type; and (2) one for an associative relation in which the primary key has two attributes, both taken from the primary key of the entity</a:t>
            </a:r>
          </a:p>
          <a:p>
            <a:pPr marL="0" indent="0">
              <a:buFont typeface="Arial"/>
              <a:buNone/>
            </a:pPr>
            <a:endParaRPr lang="en-US" altLang="en-US" sz="2000" dirty="0">
              <a:solidFill>
                <a:srgbClr val="000000"/>
              </a:solidFill>
              <a:latin typeface="Arial Nova" panose="020B0504020202020204" pitchFamily="34" charset="0"/>
              <a:cs typeface="Arial" pitchFamily="34" charset="0"/>
            </a:endParaRPr>
          </a:p>
        </p:txBody>
      </p:sp>
      <p:sp>
        <p:nvSpPr>
          <p:cNvPr id="16" name="Arrow: Bent-Up 15">
            <a:extLst>
              <a:ext uri="{FF2B5EF4-FFF2-40B4-BE49-F238E27FC236}">
                <a16:creationId xmlns:a16="http://schemas.microsoft.com/office/drawing/2014/main" id="{E740ECCB-7E8F-4469-8B01-6B1A9785D83E}"/>
              </a:ext>
            </a:extLst>
          </p:cNvPr>
          <p:cNvSpPr/>
          <p:nvPr/>
        </p:nvSpPr>
        <p:spPr>
          <a:xfrm rot="5400000">
            <a:off x="2804400" y="5159467"/>
            <a:ext cx="1409828" cy="716693"/>
          </a:xfrm>
          <a:prstGeom prst="ben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15398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90" y="177985"/>
            <a:ext cx="6879252" cy="581575"/>
          </a:xfrm>
        </p:spPr>
        <p:txBody>
          <a:bodyPr>
            <a:normAutofit/>
          </a:bodyPr>
          <a:lstStyle/>
          <a:p>
            <a:r>
              <a:rPr lang="en-US" sz="3200" dirty="0"/>
              <a:t>Step 6: Ternary Relationship</a:t>
            </a:r>
            <a:endParaRPr lang="en-US" sz="2000" b="0" dirty="0"/>
          </a:p>
        </p:txBody>
      </p:sp>
      <p:pic>
        <p:nvPicPr>
          <p:cNvPr id="4" name="Picture 3" descr="A drawing shows an E R diagram of a ternary relationship between entity types. The drawing shows an associative entity type, PATIENT TREATMENT, which has relationships defined with three other entity types, PHYSICIAN, PATIENT, and TREATMENT. Each of these three entity types have a mandatory single to optional many relationship with PATIENT TREATMENT. The attributes of the four entity types are as follows. PATIENT TREATMENT, P Treatment Date, P Treatment Time, P Treatment Results. PATIENT, Patient I D, Patient Name. PHYSICIAN, Physician I D, Physician Name. TREATMENT, Treatment Code and Treatment Description."/>
          <p:cNvPicPr>
            <a:picLocks noChangeAspect="1"/>
          </p:cNvPicPr>
          <p:nvPr/>
        </p:nvPicPr>
        <p:blipFill>
          <a:blip r:embed="rId3">
            <a:grayscl/>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Lst>
          </a:blip>
          <a:stretch>
            <a:fillRect/>
          </a:stretch>
        </p:blipFill>
        <p:spPr>
          <a:xfrm>
            <a:off x="3588917" y="1051286"/>
            <a:ext cx="5456230" cy="2646410"/>
          </a:xfrm>
          <a:prstGeom prst="rect">
            <a:avLst/>
          </a:prstGeom>
        </p:spPr>
      </p:pic>
      <p:pic>
        <p:nvPicPr>
          <p:cNvPr id="6" name="Picture 5" descr="A drawing shows four relations that result by mapping a ternary relationship between entity types. A schema shows four relations along with their respective attributes, as follows. PATIENT, Patient I D, which is underlined, Patient Name. PHYSICIAN, Physician I D, which is underlined, Physician Name. TREATMENT, Treatment Code, which is underlined, Treatment Description. PATIENT TREATMENT, Patient I D, which is a foreign key to the same attribute in PATIENT, Physician I D, which is a foreign key to the same attribute in PHYSICIAN, Treatment Code, which is a foreign key to the same attribute in TREAMENT, P Treatment Date, P Treatment Time, P Treatment Results.">
            <a:extLst>
              <a:ext uri="{FF2B5EF4-FFF2-40B4-BE49-F238E27FC236}">
                <a16:creationId xmlns:a16="http://schemas.microsoft.com/office/drawing/2014/main" id="{E831F6EF-F94B-40F0-B7ED-BEA755FB1FF2}"/>
              </a:ext>
            </a:extLst>
          </p:cNvPr>
          <p:cNvPicPr>
            <a:picLocks noChangeAspect="1"/>
          </p:cNvPicPr>
          <p:nvPr/>
        </p:nvPicPr>
        <p:blipFill>
          <a:blip r:embed="rId5">
            <a:grayscl/>
            <a:extLst>
              <a:ext uri="{BEBA8EAE-BF5A-486C-A8C5-ECC9F3942E4B}">
                <a14:imgProps xmlns:a14="http://schemas.microsoft.com/office/drawing/2010/main">
                  <a14:imgLayer r:embed="rId6">
                    <a14:imgEffect>
                      <a14:sharpenSoften amount="50000"/>
                    </a14:imgEffect>
                    <a14:imgEffect>
                      <a14:brightnessContrast bright="20000" contrast="-40000"/>
                    </a14:imgEffect>
                  </a14:imgLayer>
                </a14:imgProps>
              </a:ext>
            </a:extLst>
          </a:blip>
          <a:stretch>
            <a:fillRect/>
          </a:stretch>
        </p:blipFill>
        <p:spPr>
          <a:xfrm>
            <a:off x="987450" y="3989422"/>
            <a:ext cx="7460571" cy="2442647"/>
          </a:xfrm>
          <a:prstGeom prst="rect">
            <a:avLst/>
          </a:prstGeom>
        </p:spPr>
      </p:pic>
      <p:sp>
        <p:nvSpPr>
          <p:cNvPr id="9" name="Rectangle 8">
            <a:extLst>
              <a:ext uri="{FF2B5EF4-FFF2-40B4-BE49-F238E27FC236}">
                <a16:creationId xmlns:a16="http://schemas.microsoft.com/office/drawing/2014/main" id="{8DC73F7D-2BD8-428A-90D1-0836805E7ECF}"/>
              </a:ext>
            </a:extLst>
          </p:cNvPr>
          <p:cNvSpPr/>
          <p:nvPr/>
        </p:nvSpPr>
        <p:spPr>
          <a:xfrm>
            <a:off x="98854" y="1128291"/>
            <a:ext cx="3558746" cy="2462213"/>
          </a:xfrm>
          <a:prstGeom prst="rect">
            <a:avLst/>
          </a:prstGeom>
        </p:spPr>
        <p:txBody>
          <a:bodyPr wrap="square">
            <a:spAutoFit/>
          </a:bodyPr>
          <a:lstStyle/>
          <a:p>
            <a:pPr>
              <a:defRPr/>
            </a:pPr>
            <a:r>
              <a:rPr lang="en-US" sz="2200" b="1" dirty="0">
                <a:solidFill>
                  <a:srgbClr val="000000"/>
                </a:solidFill>
                <a:latin typeface="Arial Nova" panose="020B0504020202020204" pitchFamily="34" charset="0"/>
              </a:rPr>
              <a:t>Rule of Thumb:</a:t>
            </a:r>
          </a:p>
          <a:p>
            <a:pPr marL="342900" indent="-342900">
              <a:buFont typeface="Arial" panose="020B0604020202020204" pitchFamily="34" charset="0"/>
              <a:buChar char="•"/>
              <a:defRPr/>
            </a:pPr>
            <a:r>
              <a:rPr lang="en-US" sz="2200" dirty="0">
                <a:solidFill>
                  <a:srgbClr val="000000"/>
                </a:solidFill>
                <a:latin typeface="Arial Nova" panose="020B0504020202020204" pitchFamily="34" charset="0"/>
              </a:rPr>
              <a:t>One relation for each entity and one for the associative entity</a:t>
            </a:r>
          </a:p>
          <a:p>
            <a:pPr marL="342900" indent="-342900">
              <a:buFont typeface="Arial" panose="020B0604020202020204" pitchFamily="34" charset="0"/>
              <a:buChar char="•"/>
              <a:defRPr/>
            </a:pPr>
            <a:r>
              <a:rPr lang="en-US" sz="2200" dirty="0">
                <a:solidFill>
                  <a:srgbClr val="000000"/>
                </a:solidFill>
                <a:latin typeface="Arial Nova" panose="020B0504020202020204" pitchFamily="34" charset="0"/>
              </a:rPr>
              <a:t>Associative entity has foreign keys to each entity in the relationship</a:t>
            </a:r>
          </a:p>
        </p:txBody>
      </p:sp>
    </p:spTree>
    <p:extLst>
      <p:ext uri="{BB962C8B-B14F-4D97-AF65-F5344CB8AC3E}">
        <p14:creationId xmlns:p14="http://schemas.microsoft.com/office/powerpoint/2010/main" val="3831344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0F21AED7-1A65-4929-8E45-280ED7723C47}"/>
              </a:ext>
            </a:extLst>
          </p:cNvPr>
          <p:cNvGraphicFramePr/>
          <p:nvPr>
            <p:extLst>
              <p:ext uri="{D42A27DB-BD31-4B8C-83A1-F6EECF244321}">
                <p14:modId xmlns:p14="http://schemas.microsoft.com/office/powerpoint/2010/main" val="2289571759"/>
              </p:ext>
            </p:extLst>
          </p:nvPr>
        </p:nvGraphicFramePr>
        <p:xfrm>
          <a:off x="195470" y="932069"/>
          <a:ext cx="875306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1295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A3036-7F79-4E18-833A-AC2936B6AF44}"/>
              </a:ext>
            </a:extLst>
          </p:cNvPr>
          <p:cNvSpPr>
            <a:spLocks noGrp="1"/>
          </p:cNvSpPr>
          <p:nvPr>
            <p:ph type="title"/>
          </p:nvPr>
        </p:nvSpPr>
        <p:spPr>
          <a:xfrm>
            <a:off x="52468" y="-13615"/>
            <a:ext cx="6879252" cy="723620"/>
          </a:xfrm>
        </p:spPr>
        <p:txBody>
          <a:bodyPr>
            <a:noAutofit/>
          </a:bodyPr>
          <a:lstStyle/>
          <a:p>
            <a:r>
              <a:rPr lang="en-US" sz="2700" dirty="0"/>
              <a:t>Summary: Converting EER to Relations</a:t>
            </a:r>
          </a:p>
        </p:txBody>
      </p:sp>
      <p:pic>
        <p:nvPicPr>
          <p:cNvPr id="4" name="Picture 3">
            <a:extLst>
              <a:ext uri="{FF2B5EF4-FFF2-40B4-BE49-F238E27FC236}">
                <a16:creationId xmlns:a16="http://schemas.microsoft.com/office/drawing/2014/main" id="{53227240-7E06-4FA6-B6E4-AAF73E77187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Lst>
          </a:blip>
          <a:stretch>
            <a:fillRect/>
          </a:stretch>
        </p:blipFill>
        <p:spPr>
          <a:xfrm>
            <a:off x="0" y="804626"/>
            <a:ext cx="9144000" cy="6238160"/>
          </a:xfrm>
          <a:prstGeom prst="rect">
            <a:avLst/>
          </a:prstGeom>
        </p:spPr>
      </p:pic>
    </p:spTree>
    <p:extLst>
      <p:ext uri="{BB962C8B-B14F-4D97-AF65-F5344CB8AC3E}">
        <p14:creationId xmlns:p14="http://schemas.microsoft.com/office/powerpoint/2010/main" val="3890081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Normalization – </a:t>
            </a:r>
            <a:r>
              <a:rPr lang="en-US" sz="2700" b="0" i="1" dirty="0">
                <a:solidFill>
                  <a:srgbClr val="000000"/>
                </a:solidFill>
              </a:rPr>
              <a:t>a tool to validate and improve a logical design </a:t>
            </a:r>
            <a:endParaRPr lang="en-US" b="0" i="1" dirty="0"/>
          </a:p>
        </p:txBody>
      </p:sp>
      <p:graphicFrame>
        <p:nvGraphicFramePr>
          <p:cNvPr id="4" name="Diagram 3">
            <a:extLst>
              <a:ext uri="{FF2B5EF4-FFF2-40B4-BE49-F238E27FC236}">
                <a16:creationId xmlns:a16="http://schemas.microsoft.com/office/drawing/2014/main" id="{6CD6728C-E60F-4896-B81F-EC6410254C10}"/>
              </a:ext>
            </a:extLst>
          </p:cNvPr>
          <p:cNvGraphicFramePr/>
          <p:nvPr>
            <p:extLst>
              <p:ext uri="{D42A27DB-BD31-4B8C-83A1-F6EECF244321}">
                <p14:modId xmlns:p14="http://schemas.microsoft.com/office/powerpoint/2010/main" val="3878508745"/>
              </p:ext>
            </p:extLst>
          </p:nvPr>
        </p:nvGraphicFramePr>
        <p:xfrm>
          <a:off x="149290" y="1163025"/>
          <a:ext cx="8819346" cy="35718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C4CD2714-7ED9-4874-B591-F630AE45DD19}"/>
              </a:ext>
            </a:extLst>
          </p:cNvPr>
          <p:cNvSpPr/>
          <p:nvPr/>
        </p:nvSpPr>
        <p:spPr>
          <a:xfrm>
            <a:off x="2226199" y="4786473"/>
            <a:ext cx="2675329" cy="830997"/>
          </a:xfrm>
          <a:prstGeom prst="rect">
            <a:avLst/>
          </a:prstGeom>
        </p:spPr>
        <p:txBody>
          <a:bodyPr wrap="square">
            <a:spAutoFit/>
          </a:bodyPr>
          <a:lstStyle/>
          <a:p>
            <a:pPr lvl="1" algn="ctr">
              <a:defRPr/>
            </a:pPr>
            <a:r>
              <a:rPr lang="en-US" sz="1600" i="1" dirty="0">
                <a:solidFill>
                  <a:srgbClr val="000000"/>
                </a:solidFill>
                <a:latin typeface="Arial" panose="020B0604020202020204" pitchFamily="34" charset="0"/>
                <a:cs typeface="Arial" panose="020B0604020202020204" pitchFamily="34" charset="0"/>
              </a:rPr>
              <a:t>adding new rows forces user to create duplicate data</a:t>
            </a:r>
          </a:p>
        </p:txBody>
      </p:sp>
      <p:sp>
        <p:nvSpPr>
          <p:cNvPr id="8" name="Rectangle 7">
            <a:extLst>
              <a:ext uri="{FF2B5EF4-FFF2-40B4-BE49-F238E27FC236}">
                <a16:creationId xmlns:a16="http://schemas.microsoft.com/office/drawing/2014/main" id="{E873CDB0-0DD3-465A-8801-F3F804AF744B}"/>
              </a:ext>
            </a:extLst>
          </p:cNvPr>
          <p:cNvSpPr/>
          <p:nvPr/>
        </p:nvSpPr>
        <p:spPr>
          <a:xfrm>
            <a:off x="4689025" y="4753107"/>
            <a:ext cx="2351763" cy="1077218"/>
          </a:xfrm>
          <a:prstGeom prst="rect">
            <a:avLst/>
          </a:prstGeom>
        </p:spPr>
        <p:txBody>
          <a:bodyPr wrap="square">
            <a:spAutoFit/>
          </a:bodyPr>
          <a:lstStyle/>
          <a:p>
            <a:pPr algn="ctr"/>
            <a:r>
              <a:rPr lang="en-US" sz="1600" i="1" dirty="0">
                <a:solidFill>
                  <a:srgbClr val="000000"/>
                </a:solidFill>
                <a:latin typeface="Arial" panose="020B0604020202020204" pitchFamily="34" charset="0"/>
                <a:cs typeface="Arial" panose="020B0604020202020204" pitchFamily="34" charset="0"/>
              </a:rPr>
              <a:t>deleting rows may cause a loss of data that would be needed for other future rows</a:t>
            </a:r>
            <a:endParaRPr lang="en-US" sz="1600" i="1"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302BD9E3-4BF2-438B-B816-695C57902398}"/>
              </a:ext>
            </a:extLst>
          </p:cNvPr>
          <p:cNvSpPr/>
          <p:nvPr/>
        </p:nvSpPr>
        <p:spPr>
          <a:xfrm>
            <a:off x="6292983" y="4753107"/>
            <a:ext cx="3009400" cy="1077218"/>
          </a:xfrm>
          <a:prstGeom prst="rect">
            <a:avLst/>
          </a:prstGeom>
        </p:spPr>
        <p:txBody>
          <a:bodyPr wrap="square">
            <a:spAutoFit/>
          </a:bodyPr>
          <a:lstStyle/>
          <a:p>
            <a:pPr lvl="1" algn="ctr">
              <a:defRPr/>
            </a:pPr>
            <a:r>
              <a:rPr lang="en-US" sz="1600" i="1" dirty="0">
                <a:solidFill>
                  <a:srgbClr val="000000"/>
                </a:solidFill>
                <a:latin typeface="Arial" panose="020B0604020202020204" pitchFamily="34" charset="0"/>
                <a:cs typeface="Arial" panose="020B0604020202020204" pitchFamily="34" charset="0"/>
              </a:rPr>
              <a:t>changing data in a row forces changes to other rows because of duplication</a:t>
            </a:r>
          </a:p>
        </p:txBody>
      </p:sp>
      <p:sp>
        <p:nvSpPr>
          <p:cNvPr id="12" name="Rectangle 11">
            <a:extLst>
              <a:ext uri="{FF2B5EF4-FFF2-40B4-BE49-F238E27FC236}">
                <a16:creationId xmlns:a16="http://schemas.microsoft.com/office/drawing/2014/main" id="{2C08CA76-7AFF-4771-8F2C-53A6BB594DC6}"/>
              </a:ext>
            </a:extLst>
          </p:cNvPr>
          <p:cNvSpPr/>
          <p:nvPr/>
        </p:nvSpPr>
        <p:spPr>
          <a:xfrm>
            <a:off x="4027327" y="1287176"/>
            <a:ext cx="3275348" cy="707886"/>
          </a:xfrm>
          <a:prstGeom prst="rect">
            <a:avLst/>
          </a:prstGeom>
        </p:spPr>
        <p:txBody>
          <a:bodyPr wrap="square">
            <a:spAutoFit/>
          </a:bodyPr>
          <a:lstStyle/>
          <a:p>
            <a:pPr lvl="1">
              <a:defRPr/>
            </a:pPr>
            <a:r>
              <a:rPr lang="en-US" sz="2000" b="1" i="1" dirty="0">
                <a:solidFill>
                  <a:srgbClr val="000000"/>
                </a:solidFill>
                <a:latin typeface="Arial" panose="020B0604020202020204" pitchFamily="34" charset="0"/>
                <a:cs typeface="Arial" panose="020B0604020202020204" pitchFamily="34" charset="0"/>
              </a:rPr>
              <a:t>produce well-structured relations</a:t>
            </a:r>
          </a:p>
        </p:txBody>
      </p:sp>
    </p:spTree>
    <p:extLst>
      <p:ext uri="{BB962C8B-B14F-4D97-AF65-F5344CB8AC3E}">
        <p14:creationId xmlns:p14="http://schemas.microsoft.com/office/powerpoint/2010/main" val="3372375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78657-CF54-4395-B69C-9A90D36A625B}"/>
              </a:ext>
            </a:extLst>
          </p:cNvPr>
          <p:cNvSpPr>
            <a:spLocks noGrp="1"/>
          </p:cNvSpPr>
          <p:nvPr>
            <p:ph type="title"/>
          </p:nvPr>
        </p:nvSpPr>
        <p:spPr>
          <a:xfrm>
            <a:off x="149290" y="83693"/>
            <a:ext cx="6879252" cy="581575"/>
          </a:xfrm>
        </p:spPr>
        <p:txBody>
          <a:bodyPr/>
          <a:lstStyle/>
          <a:p>
            <a:r>
              <a:rPr lang="en-US" dirty="0"/>
              <a:t>Steps in Normalization</a:t>
            </a:r>
          </a:p>
        </p:txBody>
      </p:sp>
      <p:pic>
        <p:nvPicPr>
          <p:cNvPr id="4" name="Picture 3" descr="A diagram depicts six steps in normalization. The drawing shows a textbox which represents a Table with multi varied attributes. The rules of normalization are listed one below the other to the right, while the resulting transformation that the table goes through at each step is depicted to its left, as follows. Rule, Remove multi varied attributes, First normal form. Remove partial dependencies, Second normal form. Remove transitive dependencies, Third normal form.&#10;Remove remaining anomalies resulting from multiple candidate keys, Boyce Codd normal form. Remove multivalued dependencies, Fourth normal form. Remove remaining anomalies, Fifth normal form.">
            <a:extLst>
              <a:ext uri="{FF2B5EF4-FFF2-40B4-BE49-F238E27FC236}">
                <a16:creationId xmlns:a16="http://schemas.microsoft.com/office/drawing/2014/main" id="{4FF133A5-3F52-4DB9-8A12-099A4AE6BFC5}"/>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33000"/>
                    </a14:imgEffect>
                    <a14:imgEffect>
                      <a14:brightnessContrast bright="20000" contrast="-40000"/>
                    </a14:imgEffect>
                  </a14:imgLayer>
                </a14:imgProps>
              </a:ext>
            </a:extLst>
          </a:blip>
          <a:stretch>
            <a:fillRect/>
          </a:stretch>
        </p:blipFill>
        <p:spPr>
          <a:xfrm>
            <a:off x="502195" y="665268"/>
            <a:ext cx="8139610" cy="5200473"/>
          </a:xfrm>
          <a:prstGeom prst="rect">
            <a:avLst/>
          </a:prstGeom>
        </p:spPr>
      </p:pic>
    </p:spTree>
    <p:extLst>
      <p:ext uri="{BB962C8B-B14F-4D97-AF65-F5344CB8AC3E}">
        <p14:creationId xmlns:p14="http://schemas.microsoft.com/office/powerpoint/2010/main" val="406159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40" y="38066"/>
            <a:ext cx="7079226" cy="1003764"/>
          </a:xfrm>
        </p:spPr>
        <p:txBody>
          <a:bodyPr>
            <a:normAutofit fontScale="90000"/>
          </a:bodyPr>
          <a:lstStyle/>
          <a:p>
            <a:pPr lvl="0">
              <a:spcBef>
                <a:spcPct val="20000"/>
              </a:spcBef>
              <a:defRPr/>
            </a:pPr>
            <a:r>
              <a:rPr lang="en-US" sz="3100" dirty="0"/>
              <a:t>Functional Dependencies – </a:t>
            </a:r>
            <a:r>
              <a:rPr lang="en-US" sz="2400" b="0" dirty="0">
                <a:solidFill>
                  <a:srgbClr val="000000"/>
                </a:solidFill>
                <a:effectLst>
                  <a:outerShdw blurRad="38100" dist="38100" dir="2700000" algn="tl">
                    <a:srgbClr val="FFFFFF"/>
                  </a:outerShdw>
                </a:effectLst>
                <a:latin typeface="Arial" panose="020B0604020202020204" pitchFamily="34" charset="0"/>
                <a:ea typeface="+mn-ea"/>
                <a:cs typeface="Arial" panose="020B0604020202020204" pitchFamily="34" charset="0"/>
              </a:rPr>
              <a:t>The value of one attribute determines the value of another attribute.</a:t>
            </a:r>
            <a:endParaRPr lang="en-US" dirty="0"/>
          </a:p>
        </p:txBody>
      </p:sp>
      <p:sp>
        <p:nvSpPr>
          <p:cNvPr id="6" name="Text Placeholder 2">
            <a:extLst>
              <a:ext uri="{FF2B5EF4-FFF2-40B4-BE49-F238E27FC236}">
                <a16:creationId xmlns:a16="http://schemas.microsoft.com/office/drawing/2014/main" id="{8082E1E7-47B8-4D30-87B4-5A4C0E8E4C17}"/>
              </a:ext>
            </a:extLst>
          </p:cNvPr>
          <p:cNvSpPr txBox="1">
            <a:spLocks/>
          </p:cNvSpPr>
          <p:nvPr/>
        </p:nvSpPr>
        <p:spPr>
          <a:xfrm>
            <a:off x="51618" y="4140612"/>
            <a:ext cx="9070260" cy="140847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defRPr/>
            </a:pPr>
            <a:r>
              <a:rPr lang="en-US" sz="2600" b="1" u="sng" dirty="0">
                <a:solidFill>
                  <a:srgbClr val="000000"/>
                </a:solidFill>
                <a:effectLst>
                  <a:outerShdw blurRad="38100" dist="38100" dir="2700000" algn="tl">
                    <a:srgbClr val="FFFFFF"/>
                  </a:outerShdw>
                </a:effectLst>
              </a:rPr>
              <a:t>Candidate Key </a:t>
            </a:r>
            <a:r>
              <a:rPr lang="en-US" sz="2600" dirty="0">
                <a:solidFill>
                  <a:srgbClr val="000000"/>
                </a:solidFill>
                <a:effectLst>
                  <a:outerShdw blurRad="38100" dist="38100" dir="2700000" algn="tl">
                    <a:srgbClr val="FFFFFF"/>
                  </a:outerShdw>
                </a:effectLst>
              </a:rPr>
              <a:t>= a unique identifier</a:t>
            </a:r>
          </a:p>
          <a:p>
            <a:pPr>
              <a:defRPr/>
            </a:pPr>
            <a:r>
              <a:rPr lang="en-US" sz="2200" dirty="0">
                <a:solidFill>
                  <a:srgbClr val="000000"/>
                </a:solidFill>
                <a:effectLst>
                  <a:outerShdw blurRad="38100" dist="38100" dir="2700000" algn="tl">
                    <a:srgbClr val="FFFFFF"/>
                  </a:outerShdw>
                </a:effectLst>
              </a:rPr>
              <a:t>One of the candidate keys will become the primary key.</a:t>
            </a:r>
          </a:p>
          <a:p>
            <a:pPr>
              <a:defRPr/>
            </a:pPr>
            <a:r>
              <a:rPr lang="en-US" sz="2200" dirty="0">
                <a:solidFill>
                  <a:srgbClr val="000000"/>
                </a:solidFill>
                <a:effectLst>
                  <a:outerShdw blurRad="38100" dist="38100" dir="2700000" algn="tl">
                    <a:srgbClr val="FFFFFF"/>
                  </a:outerShdw>
                </a:effectLst>
              </a:rPr>
              <a:t>Each non-key field is functionally dependent on every candidate key.</a:t>
            </a:r>
          </a:p>
        </p:txBody>
      </p:sp>
      <p:pic>
        <p:nvPicPr>
          <p:cNvPr id="9" name="Picture 8">
            <a:extLst>
              <a:ext uri="{FF2B5EF4-FFF2-40B4-BE49-F238E27FC236}">
                <a16:creationId xmlns:a16="http://schemas.microsoft.com/office/drawing/2014/main" id="{E0E6D4DD-1FC6-4E2F-92AD-77DB5BF4053A}"/>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0"/>
                    </a14:imgEffect>
                    <a14:imgEffect>
                      <a14:brightnessContrast bright="20000" contrast="-40000"/>
                    </a14:imgEffect>
                  </a14:imgLayer>
                </a14:imgProps>
              </a:ext>
            </a:extLst>
          </a:blip>
          <a:srcRect l="14833" t="56935" r="15287" b="8700"/>
          <a:stretch/>
        </p:blipFill>
        <p:spPr>
          <a:xfrm>
            <a:off x="294967" y="1187246"/>
            <a:ext cx="6900673" cy="1408471"/>
          </a:xfrm>
          <a:prstGeom prst="rect">
            <a:avLst/>
          </a:prstGeom>
        </p:spPr>
      </p:pic>
      <p:sp>
        <p:nvSpPr>
          <p:cNvPr id="10" name="Rectangle 9">
            <a:extLst>
              <a:ext uri="{FF2B5EF4-FFF2-40B4-BE49-F238E27FC236}">
                <a16:creationId xmlns:a16="http://schemas.microsoft.com/office/drawing/2014/main" id="{BF5B2965-CBB1-4C54-9191-7B97C84F6A24}"/>
              </a:ext>
            </a:extLst>
          </p:cNvPr>
          <p:cNvSpPr/>
          <p:nvPr/>
        </p:nvSpPr>
        <p:spPr>
          <a:xfrm>
            <a:off x="4041056" y="2713586"/>
            <a:ext cx="5102944" cy="1015663"/>
          </a:xfrm>
          <a:prstGeom prst="rect">
            <a:avLst/>
          </a:prstGeom>
        </p:spPr>
        <p:txBody>
          <a:bodyPr wrap="square">
            <a:spAutoFit/>
          </a:bodyPr>
          <a:lstStyle/>
          <a:p>
            <a:r>
              <a:rPr lang="en-US" sz="2000" b="1" dirty="0">
                <a:latin typeface="Arial Nova" panose="020B0504020202020204" pitchFamily="34" charset="0"/>
              </a:rPr>
              <a:t>Two Types of Functional Dependencies:</a:t>
            </a:r>
          </a:p>
          <a:p>
            <a:r>
              <a:rPr lang="en-US" sz="2000" dirty="0">
                <a:latin typeface="Arial Nova" panose="020B0504020202020204" pitchFamily="34" charset="0"/>
              </a:rPr>
              <a:t>1. </a:t>
            </a:r>
            <a:r>
              <a:rPr lang="en-US" sz="2000" dirty="0" err="1">
                <a:latin typeface="Arial Nova" panose="020B0504020202020204" pitchFamily="34" charset="0"/>
              </a:rPr>
              <a:t>EmpID</a:t>
            </a:r>
            <a:r>
              <a:rPr lang="en-US" sz="2000" dirty="0">
                <a:latin typeface="Arial Nova" panose="020B0504020202020204" pitchFamily="34" charset="0"/>
              </a:rPr>
              <a:t> → Name, </a:t>
            </a:r>
            <a:r>
              <a:rPr lang="en-US" sz="2000" dirty="0" err="1">
                <a:latin typeface="Arial Nova" panose="020B0504020202020204" pitchFamily="34" charset="0"/>
              </a:rPr>
              <a:t>DeptName</a:t>
            </a:r>
            <a:r>
              <a:rPr lang="en-US" sz="2000" dirty="0">
                <a:latin typeface="Arial Nova" panose="020B0504020202020204" pitchFamily="34" charset="0"/>
              </a:rPr>
              <a:t>, Salary</a:t>
            </a:r>
          </a:p>
          <a:p>
            <a:r>
              <a:rPr lang="en-US" sz="2000" dirty="0">
                <a:latin typeface="Arial Nova" panose="020B0504020202020204" pitchFamily="34" charset="0"/>
              </a:rPr>
              <a:t>2. </a:t>
            </a:r>
            <a:r>
              <a:rPr lang="en-US" sz="2000" dirty="0" err="1">
                <a:latin typeface="Arial Nova" panose="020B0504020202020204" pitchFamily="34" charset="0"/>
              </a:rPr>
              <a:t>EmpID</a:t>
            </a:r>
            <a:r>
              <a:rPr lang="en-US" sz="2000" dirty="0">
                <a:latin typeface="Arial Nova" panose="020B0504020202020204" pitchFamily="34" charset="0"/>
              </a:rPr>
              <a:t>, </a:t>
            </a:r>
            <a:r>
              <a:rPr lang="en-US" sz="2000" dirty="0" err="1">
                <a:latin typeface="Arial Nova" panose="020B0504020202020204" pitchFamily="34" charset="0"/>
              </a:rPr>
              <a:t>CourseTitle</a:t>
            </a:r>
            <a:r>
              <a:rPr lang="en-US" sz="2000" dirty="0">
                <a:latin typeface="Arial Nova" panose="020B0504020202020204" pitchFamily="34" charset="0"/>
              </a:rPr>
              <a:t> → </a:t>
            </a:r>
            <a:r>
              <a:rPr lang="en-US" sz="2000" dirty="0" err="1">
                <a:latin typeface="Arial Nova" panose="020B0504020202020204" pitchFamily="34" charset="0"/>
              </a:rPr>
              <a:t>DateCompleted</a:t>
            </a:r>
            <a:endParaRPr lang="en-US" sz="2000" dirty="0">
              <a:latin typeface="Arial Nova" panose="020B0504020202020204" pitchFamily="34" charset="0"/>
            </a:endParaRPr>
          </a:p>
        </p:txBody>
      </p:sp>
      <p:sp>
        <p:nvSpPr>
          <p:cNvPr id="11" name="Arrow: Bent-Up 10">
            <a:extLst>
              <a:ext uri="{FF2B5EF4-FFF2-40B4-BE49-F238E27FC236}">
                <a16:creationId xmlns:a16="http://schemas.microsoft.com/office/drawing/2014/main" id="{CE0CF260-0982-4E00-B46E-62F9519CA0DD}"/>
              </a:ext>
            </a:extLst>
          </p:cNvPr>
          <p:cNvSpPr/>
          <p:nvPr/>
        </p:nvSpPr>
        <p:spPr>
          <a:xfrm rot="5400000">
            <a:off x="2571801" y="2365207"/>
            <a:ext cx="693172" cy="1389931"/>
          </a:xfrm>
          <a:prstGeom prst="bentUp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11892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90" y="129941"/>
            <a:ext cx="6931742" cy="947275"/>
          </a:xfrm>
        </p:spPr>
        <p:txBody>
          <a:bodyPr>
            <a:normAutofit fontScale="90000"/>
          </a:bodyPr>
          <a:lstStyle/>
          <a:p>
            <a:r>
              <a:rPr lang="en-US" dirty="0"/>
              <a:t>Step 1.1: Converting to First Normal Form (1NF) – </a:t>
            </a:r>
            <a:r>
              <a:rPr lang="en-US" sz="2900" b="0" dirty="0">
                <a:solidFill>
                  <a:srgbClr val="000000"/>
                </a:solidFill>
              </a:rPr>
              <a:t>remove repeating groups</a:t>
            </a:r>
            <a:endParaRPr lang="en-US" sz="2900" b="0" dirty="0"/>
          </a:p>
        </p:txBody>
      </p:sp>
      <p:pic>
        <p:nvPicPr>
          <p:cNvPr id="5" name="Picture 4">
            <a:extLst>
              <a:ext uri="{FF2B5EF4-FFF2-40B4-BE49-F238E27FC236}">
                <a16:creationId xmlns:a16="http://schemas.microsoft.com/office/drawing/2014/main" id="{A4CE8192-F927-4490-ACD9-CB70FB068B65}"/>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b="5145"/>
          <a:stretch/>
        </p:blipFill>
        <p:spPr>
          <a:xfrm>
            <a:off x="95955" y="1377900"/>
            <a:ext cx="5091289" cy="1735546"/>
          </a:xfrm>
          <a:prstGeom prst="rect">
            <a:avLst/>
          </a:prstGeom>
        </p:spPr>
      </p:pic>
      <p:pic>
        <p:nvPicPr>
          <p:cNvPr id="7" name="Picture 6">
            <a:extLst>
              <a:ext uri="{FF2B5EF4-FFF2-40B4-BE49-F238E27FC236}">
                <a16:creationId xmlns:a16="http://schemas.microsoft.com/office/drawing/2014/main" id="{DB9FCE94-FA3C-4A0C-BD97-EB95CAC28E0E}"/>
              </a:ext>
            </a:extLst>
          </p:cNvPr>
          <p:cNvPicPr>
            <a:picLocks noChangeAspect="1"/>
          </p:cNvPicPr>
          <p:nvPr/>
        </p:nvPicPr>
        <p:blipFill rotWithShape="1">
          <a:blip r:embed="rId5">
            <a:extLst>
              <a:ext uri="{BEBA8EAE-BF5A-486C-A8C5-ECC9F3942E4B}">
                <a14:imgProps xmlns:a14="http://schemas.microsoft.com/office/drawing/2010/main">
                  <a14:imgLayer r:embed="rId6">
                    <a14:imgEffect>
                      <a14:saturation sat="33000"/>
                    </a14:imgEffect>
                  </a14:imgLayer>
                </a14:imgProps>
              </a:ext>
            </a:extLst>
          </a:blip>
          <a:srcRect b="4911"/>
          <a:stretch/>
        </p:blipFill>
        <p:spPr>
          <a:xfrm>
            <a:off x="2902138" y="3357182"/>
            <a:ext cx="6164999" cy="2106732"/>
          </a:xfrm>
          <a:prstGeom prst="rect">
            <a:avLst/>
          </a:prstGeom>
        </p:spPr>
      </p:pic>
      <p:sp>
        <p:nvSpPr>
          <p:cNvPr id="8" name="Rectangle 7">
            <a:extLst>
              <a:ext uri="{FF2B5EF4-FFF2-40B4-BE49-F238E27FC236}">
                <a16:creationId xmlns:a16="http://schemas.microsoft.com/office/drawing/2014/main" id="{E2877908-53D1-44C6-BBE3-4075D0F51415}"/>
              </a:ext>
            </a:extLst>
          </p:cNvPr>
          <p:cNvSpPr/>
          <p:nvPr/>
        </p:nvSpPr>
        <p:spPr>
          <a:xfrm>
            <a:off x="353065" y="2007071"/>
            <a:ext cx="2235200" cy="474133"/>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D5304A-6B35-448D-B7D6-FBA8D609B992}"/>
              </a:ext>
            </a:extLst>
          </p:cNvPr>
          <p:cNvSpPr/>
          <p:nvPr/>
        </p:nvSpPr>
        <p:spPr>
          <a:xfrm>
            <a:off x="3180931" y="4070565"/>
            <a:ext cx="2703690" cy="649111"/>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Connector: Curved 10">
            <a:extLst>
              <a:ext uri="{FF2B5EF4-FFF2-40B4-BE49-F238E27FC236}">
                <a16:creationId xmlns:a16="http://schemas.microsoft.com/office/drawing/2014/main" id="{C07C5E17-1361-4738-A4D8-604CFF3EFA36}"/>
              </a:ext>
            </a:extLst>
          </p:cNvPr>
          <p:cNvCxnSpPr>
            <a:cxnSpLocks/>
            <a:stCxn id="8" idx="2"/>
            <a:endCxn id="9" idx="1"/>
          </p:cNvCxnSpPr>
          <p:nvPr/>
        </p:nvCxnSpPr>
        <p:spPr>
          <a:xfrm rot="16200000" flipH="1">
            <a:off x="1368840" y="2583029"/>
            <a:ext cx="1913917" cy="1710266"/>
          </a:xfrm>
          <a:prstGeom prst="curvedConnector2">
            <a:avLst/>
          </a:prstGeom>
          <a:ln>
            <a:solidFill>
              <a:srgbClr val="7030A0"/>
            </a:solidFill>
            <a:tailEnd type="stealth" w="lg" len="lg"/>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25A0A0FA-9DD4-4084-A1B0-50226D436DAF}"/>
              </a:ext>
            </a:extLst>
          </p:cNvPr>
          <p:cNvSpPr txBox="1"/>
          <p:nvPr/>
        </p:nvSpPr>
        <p:spPr>
          <a:xfrm>
            <a:off x="877998" y="3525908"/>
            <a:ext cx="1710267" cy="923330"/>
          </a:xfrm>
          <a:prstGeom prst="rect">
            <a:avLst/>
          </a:prstGeom>
          <a:noFill/>
        </p:spPr>
        <p:txBody>
          <a:bodyPr wrap="square" rtlCol="0">
            <a:spAutoFit/>
          </a:bodyPr>
          <a:lstStyle/>
          <a:p>
            <a:r>
              <a:rPr lang="en-US" dirty="0">
                <a:latin typeface="Arial Nova" panose="020B0504020202020204" pitchFamily="34" charset="0"/>
              </a:rPr>
              <a:t>Remove repeating groups</a:t>
            </a:r>
          </a:p>
        </p:txBody>
      </p:sp>
    </p:spTree>
    <p:extLst>
      <p:ext uri="{BB962C8B-B14F-4D97-AF65-F5344CB8AC3E}">
        <p14:creationId xmlns:p14="http://schemas.microsoft.com/office/powerpoint/2010/main" val="47891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9288" y="1224117"/>
            <a:ext cx="8994712" cy="947276"/>
          </a:xfrm>
        </p:spPr>
        <p:txBody>
          <a:bodyPr>
            <a:normAutofit/>
          </a:bodyPr>
          <a:lstStyle/>
          <a:p>
            <a:pPr marL="0" indent="0">
              <a:buNone/>
              <a:defRPr/>
            </a:pPr>
            <a:r>
              <a:rPr lang="en-US" sz="2200" dirty="0">
                <a:solidFill>
                  <a:srgbClr val="000000"/>
                </a:solidFill>
              </a:rPr>
              <a:t>In this example, there are four determinants and functions dependencies:</a:t>
            </a:r>
          </a:p>
        </p:txBody>
      </p:sp>
      <p:pic>
        <p:nvPicPr>
          <p:cNvPr id="4" name="Picture 3">
            <a:extLst>
              <a:ext uri="{FF2B5EF4-FFF2-40B4-BE49-F238E27FC236}">
                <a16:creationId xmlns:a16="http://schemas.microsoft.com/office/drawing/2014/main" id="{AF2DA6AA-147A-4A64-A3A8-65BC00F8B8B3}"/>
              </a:ext>
            </a:extLst>
          </p:cNvPr>
          <p:cNvPicPr>
            <a:picLocks noChangeAspect="1"/>
          </p:cNvPicPr>
          <p:nvPr/>
        </p:nvPicPr>
        <p:blipFill>
          <a:blip r:embed="rId3"/>
          <a:stretch>
            <a:fillRect/>
          </a:stretch>
        </p:blipFill>
        <p:spPr>
          <a:xfrm>
            <a:off x="766760" y="2117253"/>
            <a:ext cx="7610475" cy="1143000"/>
          </a:xfrm>
          <a:prstGeom prst="rect">
            <a:avLst/>
          </a:prstGeom>
        </p:spPr>
      </p:pic>
      <p:pic>
        <p:nvPicPr>
          <p:cNvPr id="10" name="Picture 9">
            <a:extLst>
              <a:ext uri="{FF2B5EF4-FFF2-40B4-BE49-F238E27FC236}">
                <a16:creationId xmlns:a16="http://schemas.microsoft.com/office/drawing/2014/main" id="{1D61B048-5CE3-4B2D-996E-4062CE7120E7}"/>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Effect>
                      <a14:saturation sat="0"/>
                    </a14:imgEffect>
                    <a14:imgEffect>
                      <a14:brightnessContrast bright="20000" contrast="-40000"/>
                    </a14:imgEffect>
                  </a14:imgLayer>
                </a14:imgProps>
              </a:ext>
            </a:extLst>
          </a:blip>
          <a:srcRect l="1711" t="5197" r="882" b="14691"/>
          <a:stretch/>
        </p:blipFill>
        <p:spPr>
          <a:xfrm>
            <a:off x="118532" y="3544360"/>
            <a:ext cx="8906933" cy="1952977"/>
          </a:xfrm>
          <a:prstGeom prst="rect">
            <a:avLst/>
          </a:prstGeom>
        </p:spPr>
      </p:pic>
      <p:sp>
        <p:nvSpPr>
          <p:cNvPr id="9" name="Title 1">
            <a:extLst>
              <a:ext uri="{FF2B5EF4-FFF2-40B4-BE49-F238E27FC236}">
                <a16:creationId xmlns:a16="http://schemas.microsoft.com/office/drawing/2014/main" id="{FA148452-6DD9-4E6E-AFBD-B84DCA4E036A}"/>
              </a:ext>
            </a:extLst>
          </p:cNvPr>
          <p:cNvSpPr>
            <a:spLocks noGrp="1"/>
          </p:cNvSpPr>
          <p:nvPr>
            <p:ph type="title"/>
          </p:nvPr>
        </p:nvSpPr>
        <p:spPr>
          <a:xfrm>
            <a:off x="149290" y="129941"/>
            <a:ext cx="6931742" cy="947275"/>
          </a:xfrm>
        </p:spPr>
        <p:txBody>
          <a:bodyPr>
            <a:normAutofit fontScale="90000"/>
          </a:bodyPr>
          <a:lstStyle/>
          <a:p>
            <a:r>
              <a:rPr lang="en-US" dirty="0"/>
              <a:t>Step 1.2: Converting to First Normal Form (1NF) – </a:t>
            </a:r>
            <a:r>
              <a:rPr lang="en-US" sz="2900" b="0" dirty="0">
                <a:solidFill>
                  <a:srgbClr val="000000"/>
                </a:solidFill>
              </a:rPr>
              <a:t>identify primary keys</a:t>
            </a:r>
            <a:endParaRPr lang="en-US" sz="2900" b="0" dirty="0"/>
          </a:p>
        </p:txBody>
      </p:sp>
    </p:spTree>
    <p:extLst>
      <p:ext uri="{BB962C8B-B14F-4D97-AF65-F5344CB8AC3E}">
        <p14:creationId xmlns:p14="http://schemas.microsoft.com/office/powerpoint/2010/main" val="1405174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8D92-AB29-4447-9B74-432F26A3D853}"/>
              </a:ext>
            </a:extLst>
          </p:cNvPr>
          <p:cNvSpPr>
            <a:spLocks noGrp="1"/>
          </p:cNvSpPr>
          <p:nvPr>
            <p:ph type="title"/>
          </p:nvPr>
        </p:nvSpPr>
        <p:spPr/>
        <p:txBody>
          <a:bodyPr>
            <a:normAutofit fontScale="90000"/>
          </a:bodyPr>
          <a:lstStyle/>
          <a:p>
            <a:r>
              <a:rPr lang="en-US" dirty="0"/>
              <a:t>Step 2: Converting to Second Normal Form (2NF)</a:t>
            </a:r>
          </a:p>
        </p:txBody>
      </p:sp>
      <p:sp>
        <p:nvSpPr>
          <p:cNvPr id="3" name="Content Placeholder 2">
            <a:extLst>
              <a:ext uri="{FF2B5EF4-FFF2-40B4-BE49-F238E27FC236}">
                <a16:creationId xmlns:a16="http://schemas.microsoft.com/office/drawing/2014/main" id="{0BB18988-C181-4C0D-8577-31BAB64D4E06}"/>
              </a:ext>
            </a:extLst>
          </p:cNvPr>
          <p:cNvSpPr>
            <a:spLocks noGrp="1"/>
          </p:cNvSpPr>
          <p:nvPr>
            <p:ph idx="1"/>
          </p:nvPr>
        </p:nvSpPr>
        <p:spPr>
          <a:xfrm>
            <a:off x="149289" y="1166019"/>
            <a:ext cx="8770776" cy="5415140"/>
          </a:xfrm>
        </p:spPr>
        <p:txBody>
          <a:bodyPr>
            <a:normAutofit/>
          </a:bodyPr>
          <a:lstStyle/>
          <a:p>
            <a:pPr>
              <a:defRPr/>
            </a:pPr>
            <a:r>
              <a:rPr lang="en-US" sz="2200" dirty="0">
                <a:solidFill>
                  <a:srgbClr val="000000"/>
                </a:solidFill>
              </a:rPr>
              <a:t>1NF + </a:t>
            </a:r>
            <a:r>
              <a:rPr lang="en-US" sz="2200" b="1" dirty="0">
                <a:solidFill>
                  <a:srgbClr val="000000"/>
                </a:solidFill>
              </a:rPr>
              <a:t>every non-key attribute is fully functionally dependent on the ENTIRE primary key</a:t>
            </a:r>
          </a:p>
          <a:p>
            <a:pPr lvl="1">
              <a:defRPr/>
            </a:pPr>
            <a:r>
              <a:rPr lang="en-US" sz="2000" dirty="0">
                <a:solidFill>
                  <a:srgbClr val="000000"/>
                </a:solidFill>
              </a:rPr>
              <a:t>Every non-key attribute must be defined by the entire key, not by only part of the key</a:t>
            </a:r>
          </a:p>
          <a:p>
            <a:pPr lvl="1">
              <a:defRPr/>
            </a:pPr>
            <a:r>
              <a:rPr lang="en-US" sz="2000" dirty="0">
                <a:solidFill>
                  <a:srgbClr val="000000"/>
                </a:solidFill>
              </a:rPr>
              <a:t>No partial functional dependencies</a:t>
            </a:r>
          </a:p>
          <a:p>
            <a:pPr lvl="1">
              <a:defRPr/>
            </a:pPr>
            <a:endParaRPr lang="en-US" sz="2000" dirty="0">
              <a:solidFill>
                <a:srgbClr val="000000"/>
              </a:solidFill>
            </a:endParaRPr>
          </a:p>
          <a:p>
            <a:r>
              <a:rPr lang="en-US" sz="2200" dirty="0"/>
              <a:t>To convert a relation with partial dependencies to second normal form, the following steps are required:</a:t>
            </a:r>
          </a:p>
          <a:p>
            <a:pPr marL="914400" lvl="1" indent="-457200">
              <a:buFont typeface="+mj-lt"/>
              <a:buAutoNum type="arabicPeriod"/>
            </a:pPr>
            <a:r>
              <a:rPr lang="en-US" sz="2000" dirty="0"/>
              <a:t>Create a new relation for each primary key attribute (or combination of attributes) that is a determinant in a partial dependency. That attribute is the primary key in the new relation.</a:t>
            </a:r>
          </a:p>
          <a:p>
            <a:pPr marL="914400" lvl="1" indent="-457200">
              <a:buFont typeface="+mj-lt"/>
              <a:buAutoNum type="arabicPeriod"/>
            </a:pPr>
            <a:r>
              <a:rPr lang="en-US" sz="2000" dirty="0"/>
              <a:t>Move the non-key attributes that are only dependent on this primary key attribute (or attributes) from the old relation to the new relation.</a:t>
            </a:r>
          </a:p>
        </p:txBody>
      </p:sp>
    </p:spTree>
    <p:extLst>
      <p:ext uri="{BB962C8B-B14F-4D97-AF65-F5344CB8AC3E}">
        <p14:creationId xmlns:p14="http://schemas.microsoft.com/office/powerpoint/2010/main" val="2053136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8D92-AB29-4447-9B74-432F26A3D853}"/>
              </a:ext>
            </a:extLst>
          </p:cNvPr>
          <p:cNvSpPr>
            <a:spLocks noGrp="1"/>
          </p:cNvSpPr>
          <p:nvPr>
            <p:ph type="title"/>
          </p:nvPr>
        </p:nvSpPr>
        <p:spPr/>
        <p:txBody>
          <a:bodyPr>
            <a:normAutofit fontScale="90000"/>
          </a:bodyPr>
          <a:lstStyle/>
          <a:p>
            <a:r>
              <a:rPr lang="en-US" dirty="0"/>
              <a:t>Step 2: Converting to Second Normal Form (2NF)</a:t>
            </a:r>
          </a:p>
        </p:txBody>
      </p:sp>
      <p:pic>
        <p:nvPicPr>
          <p:cNvPr id="6" name="Picture 5">
            <a:extLst>
              <a:ext uri="{FF2B5EF4-FFF2-40B4-BE49-F238E27FC236}">
                <a16:creationId xmlns:a16="http://schemas.microsoft.com/office/drawing/2014/main" id="{9108669F-4D58-478F-B199-EB403D88EAB2}"/>
              </a:ext>
            </a:extLst>
          </p:cNvPr>
          <p:cNvPicPr>
            <a:picLocks noChangeAspect="1"/>
          </p:cNvPicPr>
          <p:nvPr/>
        </p:nvPicPr>
        <p:blipFill rotWithShape="1">
          <a:blip r:embed="rId3">
            <a:grayscl/>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Lst>
          </a:blip>
          <a:srcRect l="1711" t="5197" r="882" b="14691"/>
          <a:stretch/>
        </p:blipFill>
        <p:spPr>
          <a:xfrm>
            <a:off x="192824" y="1229399"/>
            <a:ext cx="8906933" cy="1952977"/>
          </a:xfrm>
          <a:prstGeom prst="rect">
            <a:avLst/>
          </a:prstGeom>
        </p:spPr>
      </p:pic>
      <p:sp>
        <p:nvSpPr>
          <p:cNvPr id="7" name="TextBox 6">
            <a:extLst>
              <a:ext uri="{FF2B5EF4-FFF2-40B4-BE49-F238E27FC236}">
                <a16:creationId xmlns:a16="http://schemas.microsoft.com/office/drawing/2014/main" id="{8DCB85F0-7D4C-4D2B-B500-C4966F63D451}"/>
              </a:ext>
            </a:extLst>
          </p:cNvPr>
          <p:cNvSpPr txBox="1"/>
          <p:nvPr/>
        </p:nvSpPr>
        <p:spPr>
          <a:xfrm>
            <a:off x="192823" y="1172756"/>
            <a:ext cx="1907822" cy="400110"/>
          </a:xfrm>
          <a:prstGeom prst="rect">
            <a:avLst/>
          </a:prstGeom>
          <a:noFill/>
        </p:spPr>
        <p:txBody>
          <a:bodyPr wrap="square" rtlCol="0">
            <a:spAutoFit/>
          </a:bodyPr>
          <a:lstStyle/>
          <a:p>
            <a:r>
              <a:rPr lang="en-US" sz="2000" b="1" dirty="0">
                <a:latin typeface="Arial Nova" panose="020B0504020202020204" pitchFamily="34" charset="0"/>
              </a:rPr>
              <a:t>1NF</a:t>
            </a:r>
          </a:p>
        </p:txBody>
      </p:sp>
      <p:pic>
        <p:nvPicPr>
          <p:cNvPr id="9" name="Picture 8">
            <a:extLst>
              <a:ext uri="{FF2B5EF4-FFF2-40B4-BE49-F238E27FC236}">
                <a16:creationId xmlns:a16="http://schemas.microsoft.com/office/drawing/2014/main" id="{79A514FD-005E-44B8-ABB4-72F6BFF88777}"/>
              </a:ext>
            </a:extLst>
          </p:cNvPr>
          <p:cNvPicPr>
            <a:picLocks noChangeAspect="1"/>
          </p:cNvPicPr>
          <p:nvPr/>
        </p:nvPicPr>
        <p:blipFill rotWithShape="1">
          <a:blip r:embed="rId5">
            <a:grayscl/>
          </a:blip>
          <a:srcRect l="5925" t="4795" r="9876" b="11641"/>
          <a:stretch/>
        </p:blipFill>
        <p:spPr>
          <a:xfrm>
            <a:off x="1146735" y="3664484"/>
            <a:ext cx="7490178" cy="2577181"/>
          </a:xfrm>
          <a:prstGeom prst="rect">
            <a:avLst/>
          </a:prstGeom>
        </p:spPr>
      </p:pic>
      <p:sp>
        <p:nvSpPr>
          <p:cNvPr id="10" name="Rectangle 9">
            <a:extLst>
              <a:ext uri="{FF2B5EF4-FFF2-40B4-BE49-F238E27FC236}">
                <a16:creationId xmlns:a16="http://schemas.microsoft.com/office/drawing/2014/main" id="{EFCC8918-3903-42B5-A91C-090D4B8D1A65}"/>
              </a:ext>
            </a:extLst>
          </p:cNvPr>
          <p:cNvSpPr/>
          <p:nvPr/>
        </p:nvSpPr>
        <p:spPr>
          <a:xfrm>
            <a:off x="105046" y="2104287"/>
            <a:ext cx="4027599" cy="1078089"/>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6E06158-9B79-4AE3-A218-D8DA85B8829A}"/>
              </a:ext>
            </a:extLst>
          </p:cNvPr>
          <p:cNvSpPr/>
          <p:nvPr/>
        </p:nvSpPr>
        <p:spPr>
          <a:xfrm>
            <a:off x="4426157" y="2081709"/>
            <a:ext cx="3544711" cy="1132739"/>
          </a:xfrm>
          <a:prstGeom prst="rect">
            <a:avLst/>
          </a:prstGeom>
          <a:noFill/>
          <a:ln w="254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10392E1-2BBB-41F8-A6E1-2B15CF74A35C}"/>
              </a:ext>
            </a:extLst>
          </p:cNvPr>
          <p:cNvSpPr/>
          <p:nvPr/>
        </p:nvSpPr>
        <p:spPr>
          <a:xfrm>
            <a:off x="1146735" y="5166779"/>
            <a:ext cx="5751689" cy="1078089"/>
          </a:xfrm>
          <a:prstGeom prst="rect">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F97BBA-B2E5-47E0-836D-B4AAC3E22BF0}"/>
              </a:ext>
            </a:extLst>
          </p:cNvPr>
          <p:cNvSpPr/>
          <p:nvPr/>
        </p:nvSpPr>
        <p:spPr>
          <a:xfrm>
            <a:off x="1146734" y="4308880"/>
            <a:ext cx="6033911" cy="741808"/>
          </a:xfrm>
          <a:prstGeom prst="rect">
            <a:avLst/>
          </a:prstGeom>
          <a:noFill/>
          <a:ln w="25400">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92E57DC1-F286-4B21-B21E-D794BB2BD265}"/>
              </a:ext>
            </a:extLst>
          </p:cNvPr>
          <p:cNvCxnSpPr>
            <a:cxnSpLocks/>
            <a:stCxn id="11" idx="2"/>
            <a:endCxn id="17" idx="0"/>
          </p:cNvCxnSpPr>
          <p:nvPr/>
        </p:nvCxnSpPr>
        <p:spPr>
          <a:xfrm flipH="1">
            <a:off x="4163690" y="3214448"/>
            <a:ext cx="2034823" cy="1094432"/>
          </a:xfrm>
          <a:prstGeom prst="straightConnector1">
            <a:avLst/>
          </a:prstGeom>
          <a:ln w="254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21" name="Connector: Elbow 20">
            <a:extLst>
              <a:ext uri="{FF2B5EF4-FFF2-40B4-BE49-F238E27FC236}">
                <a16:creationId xmlns:a16="http://schemas.microsoft.com/office/drawing/2014/main" id="{06999C0D-3F5F-43E6-A102-46417697C792}"/>
              </a:ext>
            </a:extLst>
          </p:cNvPr>
          <p:cNvCxnSpPr>
            <a:endCxn id="16" idx="1"/>
          </p:cNvCxnSpPr>
          <p:nvPr/>
        </p:nvCxnSpPr>
        <p:spPr>
          <a:xfrm rot="16200000" flipH="1">
            <a:off x="-525109" y="4033980"/>
            <a:ext cx="2491376" cy="852311"/>
          </a:xfrm>
          <a:prstGeom prst="bentConnector2">
            <a:avLst/>
          </a:prstGeom>
          <a:ln>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4BC5F703-CA55-465E-A0F0-6D6A6AD51131}"/>
              </a:ext>
            </a:extLst>
          </p:cNvPr>
          <p:cNvSpPr txBox="1"/>
          <p:nvPr/>
        </p:nvSpPr>
        <p:spPr>
          <a:xfrm>
            <a:off x="7581403" y="3666648"/>
            <a:ext cx="1907822" cy="400110"/>
          </a:xfrm>
          <a:prstGeom prst="rect">
            <a:avLst/>
          </a:prstGeom>
          <a:noFill/>
        </p:spPr>
        <p:txBody>
          <a:bodyPr wrap="square" rtlCol="0">
            <a:spAutoFit/>
          </a:bodyPr>
          <a:lstStyle/>
          <a:p>
            <a:r>
              <a:rPr lang="en-US" sz="2000" b="1" dirty="0">
                <a:latin typeface="Arial Nova" panose="020B0504020202020204" pitchFamily="34" charset="0"/>
              </a:rPr>
              <a:t>2NF</a:t>
            </a:r>
          </a:p>
        </p:txBody>
      </p:sp>
    </p:spTree>
    <p:extLst>
      <p:ext uri="{BB962C8B-B14F-4D97-AF65-F5344CB8AC3E}">
        <p14:creationId xmlns:p14="http://schemas.microsoft.com/office/powerpoint/2010/main" val="1347234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8D92-AB29-4447-9B74-432F26A3D853}"/>
              </a:ext>
            </a:extLst>
          </p:cNvPr>
          <p:cNvSpPr>
            <a:spLocks noGrp="1"/>
          </p:cNvSpPr>
          <p:nvPr>
            <p:ph type="title"/>
          </p:nvPr>
        </p:nvSpPr>
        <p:spPr>
          <a:xfrm>
            <a:off x="149289" y="151374"/>
            <a:ext cx="6879252" cy="889178"/>
          </a:xfrm>
        </p:spPr>
        <p:txBody>
          <a:bodyPr>
            <a:normAutofit fontScale="90000"/>
          </a:bodyPr>
          <a:lstStyle/>
          <a:p>
            <a:r>
              <a:rPr lang="en-US" dirty="0"/>
              <a:t>Step 3: Converting to Third Normal Form (3NF)</a:t>
            </a:r>
          </a:p>
        </p:txBody>
      </p:sp>
      <p:sp>
        <p:nvSpPr>
          <p:cNvPr id="3" name="Content Placeholder 2">
            <a:extLst>
              <a:ext uri="{FF2B5EF4-FFF2-40B4-BE49-F238E27FC236}">
                <a16:creationId xmlns:a16="http://schemas.microsoft.com/office/drawing/2014/main" id="{0BB18988-C181-4C0D-8577-31BAB64D4E06}"/>
              </a:ext>
            </a:extLst>
          </p:cNvPr>
          <p:cNvSpPr>
            <a:spLocks noGrp="1"/>
          </p:cNvSpPr>
          <p:nvPr>
            <p:ph idx="1"/>
          </p:nvPr>
        </p:nvSpPr>
        <p:spPr>
          <a:xfrm>
            <a:off x="149289" y="1121775"/>
            <a:ext cx="8770776" cy="5415140"/>
          </a:xfrm>
        </p:spPr>
        <p:txBody>
          <a:bodyPr>
            <a:normAutofit/>
          </a:bodyPr>
          <a:lstStyle/>
          <a:p>
            <a:pPr>
              <a:defRPr/>
            </a:pPr>
            <a:r>
              <a:rPr lang="en-US" sz="2000" dirty="0">
                <a:solidFill>
                  <a:srgbClr val="000000"/>
                </a:solidFill>
                <a:effectLst>
                  <a:outerShdw blurRad="38100" dist="38100" dir="2700000" algn="tl">
                    <a:srgbClr val="FFFFFF"/>
                  </a:outerShdw>
                </a:effectLst>
              </a:rPr>
              <a:t>2N</a:t>
            </a:r>
            <a:r>
              <a:rPr lang="en-US" sz="100"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F + </a:t>
            </a:r>
            <a:r>
              <a:rPr lang="en-US" sz="2000" b="1" dirty="0">
                <a:solidFill>
                  <a:srgbClr val="000000"/>
                </a:solidFill>
              </a:rPr>
              <a:t>no transitive dependencies</a:t>
            </a:r>
            <a:r>
              <a:rPr lang="en-US" sz="2000" dirty="0">
                <a:solidFill>
                  <a:srgbClr val="000000"/>
                </a:solidFill>
              </a:rPr>
              <a:t> </a:t>
            </a:r>
            <a:r>
              <a:rPr lang="en-US" sz="2000" dirty="0">
                <a:solidFill>
                  <a:srgbClr val="000000"/>
                </a:solidFill>
                <a:effectLst>
                  <a:outerShdw blurRad="38100" dist="38100" dir="2700000" algn="tl">
                    <a:srgbClr val="FFFFFF"/>
                  </a:outerShdw>
                </a:effectLst>
              </a:rPr>
              <a:t>(functional dependencies on non-primary-key attributes) </a:t>
            </a:r>
          </a:p>
          <a:p>
            <a:pPr>
              <a:defRPr/>
            </a:pPr>
            <a:r>
              <a:rPr lang="en-US" sz="2000" b="1" dirty="0">
                <a:solidFill>
                  <a:srgbClr val="000000"/>
                </a:solidFill>
                <a:effectLst>
                  <a:outerShdw blurRad="38100" dist="38100" dir="2700000" algn="tl">
                    <a:srgbClr val="FFFFFF"/>
                  </a:outerShdw>
                </a:effectLst>
              </a:rPr>
              <a:t>Solution: </a:t>
            </a:r>
            <a:r>
              <a:rPr lang="en-US" sz="2000" dirty="0">
                <a:solidFill>
                  <a:srgbClr val="000000"/>
                </a:solidFill>
                <a:effectLst>
                  <a:outerShdw blurRad="38100" dist="38100" dir="2700000" algn="tl">
                    <a:srgbClr val="FFFFFF"/>
                  </a:outerShdw>
                </a:effectLst>
              </a:rPr>
              <a:t>Non-key determinant with transitive dependencies go into a new table; non-key determinant becomes primary key in the new table and stays as foreign key in the old table</a:t>
            </a:r>
          </a:p>
          <a:p>
            <a:pPr>
              <a:defRPr/>
            </a:pPr>
            <a:endParaRPr lang="en-US" sz="2000" dirty="0"/>
          </a:p>
        </p:txBody>
      </p:sp>
      <p:pic>
        <p:nvPicPr>
          <p:cNvPr id="4" name="Picture 3">
            <a:extLst>
              <a:ext uri="{FF2B5EF4-FFF2-40B4-BE49-F238E27FC236}">
                <a16:creationId xmlns:a16="http://schemas.microsoft.com/office/drawing/2014/main" id="{81C47C99-6CAE-470B-A623-7538D22A3E94}"/>
              </a:ext>
            </a:extLst>
          </p:cNvPr>
          <p:cNvPicPr>
            <a:picLocks noChangeAspect="1"/>
          </p:cNvPicPr>
          <p:nvPr/>
        </p:nvPicPr>
        <p:blipFill rotWithShape="1">
          <a:blip r:embed="rId3">
            <a:grayscl/>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Lst>
          </a:blip>
          <a:srcRect l="5925" t="53037" r="29641" b="11641"/>
          <a:stretch/>
        </p:blipFill>
        <p:spPr>
          <a:xfrm>
            <a:off x="352778" y="2943303"/>
            <a:ext cx="5731933" cy="1089377"/>
          </a:xfrm>
          <a:prstGeom prst="rect">
            <a:avLst/>
          </a:prstGeom>
        </p:spPr>
      </p:pic>
      <p:pic>
        <p:nvPicPr>
          <p:cNvPr id="6" name="Picture 5">
            <a:extLst>
              <a:ext uri="{FF2B5EF4-FFF2-40B4-BE49-F238E27FC236}">
                <a16:creationId xmlns:a16="http://schemas.microsoft.com/office/drawing/2014/main" id="{9BC49D20-25EE-48CE-B724-775A88168B83}"/>
              </a:ext>
            </a:extLst>
          </p:cNvPr>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Layer>
                </a14:imgProps>
              </a:ext>
            </a:extLst>
          </a:blip>
          <a:srcRect l="8518" t="6708" r="7778" b="18566"/>
          <a:stretch/>
        </p:blipFill>
        <p:spPr>
          <a:xfrm>
            <a:off x="1914735" y="4216248"/>
            <a:ext cx="7079976" cy="1743887"/>
          </a:xfrm>
          <a:prstGeom prst="rect">
            <a:avLst/>
          </a:prstGeom>
        </p:spPr>
      </p:pic>
      <p:cxnSp>
        <p:nvCxnSpPr>
          <p:cNvPr id="7" name="Straight Arrow Connector 6">
            <a:extLst>
              <a:ext uri="{FF2B5EF4-FFF2-40B4-BE49-F238E27FC236}">
                <a16:creationId xmlns:a16="http://schemas.microsoft.com/office/drawing/2014/main" id="{E73179E9-5F88-470E-8065-7859080751D9}"/>
              </a:ext>
            </a:extLst>
          </p:cNvPr>
          <p:cNvCxnSpPr>
            <a:cxnSpLocks/>
            <a:endCxn id="6" idx="1"/>
          </p:cNvCxnSpPr>
          <p:nvPr/>
        </p:nvCxnSpPr>
        <p:spPr>
          <a:xfrm>
            <a:off x="993423" y="4032680"/>
            <a:ext cx="921312" cy="1055512"/>
          </a:xfrm>
          <a:prstGeom prst="straightConnector1">
            <a:avLst/>
          </a:prstGeom>
          <a:ln w="25400">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5047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334E8-4174-4B21-8DDC-E6FEEF377266}"/>
              </a:ext>
            </a:extLst>
          </p:cNvPr>
          <p:cNvSpPr>
            <a:spLocks noGrp="1"/>
          </p:cNvSpPr>
          <p:nvPr>
            <p:ph type="title"/>
          </p:nvPr>
        </p:nvSpPr>
        <p:spPr>
          <a:xfrm>
            <a:off x="149290" y="221311"/>
            <a:ext cx="6879252" cy="581575"/>
          </a:xfrm>
        </p:spPr>
        <p:txBody>
          <a:bodyPr>
            <a:normAutofit fontScale="90000"/>
          </a:bodyPr>
          <a:lstStyle/>
          <a:p>
            <a:r>
              <a:rPr lang="en-US" sz="3300" cap="small" dirty="0"/>
              <a:t>Relation</a:t>
            </a:r>
            <a:r>
              <a:rPr lang="en-US" sz="3300" dirty="0"/>
              <a:t> – </a:t>
            </a:r>
            <a:r>
              <a:rPr lang="en-US" sz="2700" i="1" dirty="0"/>
              <a:t>two-dimensional (columns and rows) table of data</a:t>
            </a:r>
            <a:endParaRPr lang="en-US" i="1" dirty="0"/>
          </a:p>
        </p:txBody>
      </p:sp>
      <p:pic>
        <p:nvPicPr>
          <p:cNvPr id="5" name="Picture 4">
            <a:extLst>
              <a:ext uri="{FF2B5EF4-FFF2-40B4-BE49-F238E27FC236}">
                <a16:creationId xmlns:a16="http://schemas.microsoft.com/office/drawing/2014/main" id="{D7E020AE-C47E-46F4-A6CF-063C82180820}"/>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0"/>
                    </a14:imgEffect>
                    <a14:imgEffect>
                      <a14:brightnessContrast bright="20000" contrast="-40000"/>
                    </a14:imgEffect>
                  </a14:imgLayer>
                </a14:imgProps>
              </a:ext>
            </a:extLst>
          </a:blip>
          <a:srcRect l="16000" t="9101" r="16286" b="17594"/>
          <a:stretch/>
        </p:blipFill>
        <p:spPr>
          <a:xfrm>
            <a:off x="402925" y="1180656"/>
            <a:ext cx="6879252" cy="2380162"/>
          </a:xfrm>
          <a:prstGeom prst="rect">
            <a:avLst/>
          </a:prstGeom>
        </p:spPr>
      </p:pic>
      <p:pic>
        <p:nvPicPr>
          <p:cNvPr id="6" name="Picture 5">
            <a:extLst>
              <a:ext uri="{FF2B5EF4-FFF2-40B4-BE49-F238E27FC236}">
                <a16:creationId xmlns:a16="http://schemas.microsoft.com/office/drawing/2014/main" id="{B0E60334-FDE1-40E8-845D-CCFA1AD4F6B9}"/>
              </a:ext>
            </a:extLst>
          </p:cNvPr>
          <p:cNvPicPr>
            <a:picLocks noChangeAspect="1"/>
          </p:cNvPicPr>
          <p:nvPr/>
        </p:nvPicPr>
        <p:blipFill>
          <a:blip r:embed="rId5"/>
          <a:stretch>
            <a:fillRect/>
          </a:stretch>
        </p:blipFill>
        <p:spPr>
          <a:xfrm>
            <a:off x="2227007" y="3651918"/>
            <a:ext cx="6128656" cy="521342"/>
          </a:xfrm>
          <a:prstGeom prst="rect">
            <a:avLst/>
          </a:prstGeom>
        </p:spPr>
      </p:pic>
      <p:sp>
        <p:nvSpPr>
          <p:cNvPr id="8" name="TextBox 7">
            <a:extLst>
              <a:ext uri="{FF2B5EF4-FFF2-40B4-BE49-F238E27FC236}">
                <a16:creationId xmlns:a16="http://schemas.microsoft.com/office/drawing/2014/main" id="{E2D2BDB6-0BDF-41D2-8498-4D7136913E2D}"/>
              </a:ext>
            </a:extLst>
          </p:cNvPr>
          <p:cNvSpPr txBox="1"/>
          <p:nvPr/>
        </p:nvSpPr>
        <p:spPr>
          <a:xfrm>
            <a:off x="413071" y="4423360"/>
            <a:ext cx="1504103" cy="461665"/>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Relation</a:t>
            </a:r>
          </a:p>
        </p:txBody>
      </p:sp>
      <p:sp>
        <p:nvSpPr>
          <p:cNvPr id="9" name="TextBox 8">
            <a:extLst>
              <a:ext uri="{FF2B5EF4-FFF2-40B4-BE49-F238E27FC236}">
                <a16:creationId xmlns:a16="http://schemas.microsoft.com/office/drawing/2014/main" id="{246A1C96-CB8E-4FE1-89ED-D87C05F8EDA6}"/>
              </a:ext>
            </a:extLst>
          </p:cNvPr>
          <p:cNvSpPr txBox="1"/>
          <p:nvPr/>
        </p:nvSpPr>
        <p:spPr>
          <a:xfrm>
            <a:off x="4441956" y="4425295"/>
            <a:ext cx="1103322" cy="461665"/>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Table</a:t>
            </a:r>
          </a:p>
        </p:txBody>
      </p:sp>
      <p:cxnSp>
        <p:nvCxnSpPr>
          <p:cNvPr id="11" name="Connector: Curved 10">
            <a:extLst>
              <a:ext uri="{FF2B5EF4-FFF2-40B4-BE49-F238E27FC236}">
                <a16:creationId xmlns:a16="http://schemas.microsoft.com/office/drawing/2014/main" id="{FE52F3F3-945E-42D9-B241-F76BE91A5D86}"/>
              </a:ext>
            </a:extLst>
          </p:cNvPr>
          <p:cNvCxnSpPr>
            <a:endCxn id="6" idx="1"/>
          </p:cNvCxnSpPr>
          <p:nvPr/>
        </p:nvCxnSpPr>
        <p:spPr>
          <a:xfrm>
            <a:off x="1165123" y="3560818"/>
            <a:ext cx="1061884" cy="351771"/>
          </a:xfrm>
          <a:prstGeom prst="curvedConnector3">
            <a:avLst>
              <a:gd name="adj1" fmla="val -25000"/>
            </a:avLst>
          </a:prstGeom>
          <a:ln w="25400">
            <a:solidFill>
              <a:srgbClr val="522D8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63DBC068-D18E-44D0-8CEF-6CC1DC3BA020}"/>
              </a:ext>
            </a:extLst>
          </p:cNvPr>
          <p:cNvCxnSpPr>
            <a:cxnSpLocks/>
            <a:stCxn id="8" idx="3"/>
            <a:endCxn id="9" idx="1"/>
          </p:cNvCxnSpPr>
          <p:nvPr/>
        </p:nvCxnSpPr>
        <p:spPr>
          <a:xfrm>
            <a:off x="1917174" y="4654193"/>
            <a:ext cx="2524782" cy="1935"/>
          </a:xfrm>
          <a:prstGeom prst="straightConnector1">
            <a:avLst/>
          </a:prstGeom>
          <a:ln>
            <a:solidFill>
              <a:srgbClr val="EA6A2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77D10D5B-9FA5-4E61-9B10-F67C45183EB8}"/>
              </a:ext>
            </a:extLst>
          </p:cNvPr>
          <p:cNvCxnSpPr>
            <a:stCxn id="9" idx="2"/>
            <a:endCxn id="8" idx="2"/>
          </p:cNvCxnSpPr>
          <p:nvPr/>
        </p:nvCxnSpPr>
        <p:spPr>
          <a:xfrm rot="5400000" flipH="1">
            <a:off x="3078402" y="2971746"/>
            <a:ext cx="1935" cy="3828494"/>
          </a:xfrm>
          <a:prstGeom prst="bentConnector3">
            <a:avLst>
              <a:gd name="adj1" fmla="val -33917571"/>
            </a:avLst>
          </a:prstGeom>
          <a:ln>
            <a:solidFill>
              <a:srgbClr val="EA6A20"/>
            </a:solidFill>
            <a:prstDash val="dash"/>
            <a:tailEnd type="triangle" w="lg" len="med"/>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C07D1F35-2406-42A0-8516-088D08222831}"/>
              </a:ext>
            </a:extLst>
          </p:cNvPr>
          <p:cNvSpPr txBox="1"/>
          <p:nvPr/>
        </p:nvSpPr>
        <p:spPr>
          <a:xfrm>
            <a:off x="1645000" y="5109983"/>
            <a:ext cx="2868738" cy="830997"/>
          </a:xfrm>
          <a:prstGeom prst="rect">
            <a:avLst/>
          </a:prstGeom>
          <a:noFill/>
        </p:spPr>
        <p:txBody>
          <a:bodyPr wrap="square" rtlCol="0">
            <a:spAutoFit/>
          </a:bodyPr>
          <a:lstStyle/>
          <a:p>
            <a:pPr algn="ctr"/>
            <a:r>
              <a:rPr lang="en-US" sz="2400" i="1" dirty="0">
                <a:latin typeface="Arial" panose="020B0604020202020204" pitchFamily="34" charset="0"/>
                <a:cs typeface="Arial" panose="020B0604020202020204" pitchFamily="34" charset="0"/>
              </a:rPr>
              <a:t>Each row needs to have a primary key</a:t>
            </a:r>
          </a:p>
        </p:txBody>
      </p:sp>
    </p:spTree>
    <p:extLst>
      <p:ext uri="{BB962C8B-B14F-4D97-AF65-F5344CB8AC3E}">
        <p14:creationId xmlns:p14="http://schemas.microsoft.com/office/powerpoint/2010/main" val="396508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B707601-BAEE-48A0-9AF0-36E4E4048AA3}"/>
              </a:ext>
            </a:extLst>
          </p:cNvPr>
          <p:cNvSpPr txBox="1"/>
          <p:nvPr/>
        </p:nvSpPr>
        <p:spPr>
          <a:xfrm>
            <a:off x="232349" y="1320875"/>
            <a:ext cx="3226626" cy="769441"/>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Entity Types</a:t>
            </a:r>
          </a:p>
          <a:p>
            <a:r>
              <a:rPr lang="en-US" sz="2200" dirty="0">
                <a:latin typeface="Arial" panose="020B0604020202020204" pitchFamily="34" charset="0"/>
                <a:cs typeface="Arial" panose="020B0604020202020204" pitchFamily="34" charset="0"/>
              </a:rPr>
              <a:t>M:M Relationship Types</a:t>
            </a:r>
          </a:p>
        </p:txBody>
      </p:sp>
      <p:sp>
        <p:nvSpPr>
          <p:cNvPr id="26" name="TextBox 25">
            <a:extLst>
              <a:ext uri="{FF2B5EF4-FFF2-40B4-BE49-F238E27FC236}">
                <a16:creationId xmlns:a16="http://schemas.microsoft.com/office/drawing/2014/main" id="{C5D92958-A0EA-4BCD-A613-FE208DD20508}"/>
              </a:ext>
            </a:extLst>
          </p:cNvPr>
          <p:cNvSpPr txBox="1"/>
          <p:nvPr/>
        </p:nvSpPr>
        <p:spPr>
          <a:xfrm>
            <a:off x="4781862" y="1490151"/>
            <a:ext cx="3477718" cy="430887"/>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Relations (Tables)</a:t>
            </a:r>
          </a:p>
        </p:txBody>
      </p:sp>
      <p:sp>
        <p:nvSpPr>
          <p:cNvPr id="27" name="TextBox 26">
            <a:extLst>
              <a:ext uri="{FF2B5EF4-FFF2-40B4-BE49-F238E27FC236}">
                <a16:creationId xmlns:a16="http://schemas.microsoft.com/office/drawing/2014/main" id="{1037D764-06CF-47B8-B1AE-A78831552E21}"/>
              </a:ext>
            </a:extLst>
          </p:cNvPr>
          <p:cNvSpPr txBox="1"/>
          <p:nvPr/>
        </p:nvSpPr>
        <p:spPr>
          <a:xfrm>
            <a:off x="78700" y="2318016"/>
            <a:ext cx="3717560" cy="769441"/>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Entity Instances</a:t>
            </a:r>
          </a:p>
          <a:p>
            <a:r>
              <a:rPr lang="en-US" sz="2200" dirty="0">
                <a:latin typeface="Arial" panose="020B0604020202020204" pitchFamily="34" charset="0"/>
                <a:cs typeface="Arial" panose="020B0604020202020204" pitchFamily="34" charset="0"/>
              </a:rPr>
              <a:t>M:M Relationship Instances</a:t>
            </a:r>
          </a:p>
        </p:txBody>
      </p:sp>
      <p:sp>
        <p:nvSpPr>
          <p:cNvPr id="28" name="TextBox 27">
            <a:extLst>
              <a:ext uri="{FF2B5EF4-FFF2-40B4-BE49-F238E27FC236}">
                <a16:creationId xmlns:a16="http://schemas.microsoft.com/office/drawing/2014/main" id="{BA94A196-F483-4D75-8F3F-C8B6E428A0A3}"/>
              </a:ext>
            </a:extLst>
          </p:cNvPr>
          <p:cNvSpPr txBox="1"/>
          <p:nvPr/>
        </p:nvSpPr>
        <p:spPr>
          <a:xfrm>
            <a:off x="5289683" y="2408601"/>
            <a:ext cx="3477718" cy="430887"/>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Rows</a:t>
            </a:r>
          </a:p>
        </p:txBody>
      </p:sp>
      <p:sp>
        <p:nvSpPr>
          <p:cNvPr id="29" name="TextBox 28">
            <a:extLst>
              <a:ext uri="{FF2B5EF4-FFF2-40B4-BE49-F238E27FC236}">
                <a16:creationId xmlns:a16="http://schemas.microsoft.com/office/drawing/2014/main" id="{FFE01A64-11F8-4BCF-93C2-A7D87EB979D4}"/>
              </a:ext>
            </a:extLst>
          </p:cNvPr>
          <p:cNvSpPr txBox="1"/>
          <p:nvPr/>
        </p:nvSpPr>
        <p:spPr>
          <a:xfrm>
            <a:off x="4920521" y="3259229"/>
            <a:ext cx="3477718" cy="430887"/>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Columns</a:t>
            </a:r>
          </a:p>
        </p:txBody>
      </p:sp>
      <p:sp>
        <p:nvSpPr>
          <p:cNvPr id="30" name="TextBox 29">
            <a:extLst>
              <a:ext uri="{FF2B5EF4-FFF2-40B4-BE49-F238E27FC236}">
                <a16:creationId xmlns:a16="http://schemas.microsoft.com/office/drawing/2014/main" id="{C016AF59-729E-4DD8-9DCD-743D3D2C8418}"/>
              </a:ext>
            </a:extLst>
          </p:cNvPr>
          <p:cNvSpPr txBox="1"/>
          <p:nvPr/>
        </p:nvSpPr>
        <p:spPr>
          <a:xfrm>
            <a:off x="881598" y="3259230"/>
            <a:ext cx="1692038"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Attributes</a:t>
            </a:r>
          </a:p>
        </p:txBody>
      </p:sp>
      <p:sp>
        <p:nvSpPr>
          <p:cNvPr id="31" name="TextBox 30">
            <a:extLst>
              <a:ext uri="{FF2B5EF4-FFF2-40B4-BE49-F238E27FC236}">
                <a16:creationId xmlns:a16="http://schemas.microsoft.com/office/drawing/2014/main" id="{F2C1C485-3832-41A5-B363-A7E82EAFB79F}"/>
              </a:ext>
            </a:extLst>
          </p:cNvPr>
          <p:cNvSpPr txBox="1"/>
          <p:nvPr/>
        </p:nvSpPr>
        <p:spPr>
          <a:xfrm>
            <a:off x="569626" y="4668259"/>
            <a:ext cx="1543985"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Identifier</a:t>
            </a:r>
          </a:p>
        </p:txBody>
      </p:sp>
      <p:sp>
        <p:nvSpPr>
          <p:cNvPr id="32" name="TextBox 31">
            <a:extLst>
              <a:ext uri="{FF2B5EF4-FFF2-40B4-BE49-F238E27FC236}">
                <a16:creationId xmlns:a16="http://schemas.microsoft.com/office/drawing/2014/main" id="{1D43492C-195D-41CD-B81A-043013846ED4}"/>
              </a:ext>
            </a:extLst>
          </p:cNvPr>
          <p:cNvSpPr txBox="1"/>
          <p:nvPr/>
        </p:nvSpPr>
        <p:spPr>
          <a:xfrm>
            <a:off x="4120418" y="3838642"/>
            <a:ext cx="5015670" cy="2092881"/>
          </a:xfrm>
          <a:prstGeom prst="rect">
            <a:avLst/>
          </a:prstGeom>
          <a:noFill/>
        </p:spPr>
        <p:txBody>
          <a:bodyPr wrap="square" rtlCol="0">
            <a:spAutoFit/>
          </a:bodyPr>
          <a:lstStyle/>
          <a:p>
            <a:pPr>
              <a:spcAft>
                <a:spcPts val="600"/>
              </a:spcAft>
            </a:pPr>
            <a:r>
              <a:rPr lang="en-US" sz="2200" b="1" dirty="0">
                <a:latin typeface="Arial" panose="020B0604020202020204" pitchFamily="34" charset="0"/>
                <a:cs typeface="Arial" panose="020B0604020202020204" pitchFamily="34" charset="0"/>
              </a:rPr>
              <a:t>Primary Key </a:t>
            </a:r>
            <a:r>
              <a:rPr lang="en-US" sz="2000" dirty="0">
                <a:latin typeface="Arial" panose="020B0604020202020204" pitchFamily="34" charset="0"/>
                <a:cs typeface="Arial" panose="020B0604020202020204" pitchFamily="34" charset="0"/>
              </a:rPr>
              <a:t>(</a:t>
            </a:r>
            <a:r>
              <a:rPr lang="en-US" sz="2000" i="1" dirty="0">
                <a:latin typeface="Arial" panose="020B0604020202020204" pitchFamily="34" charset="0"/>
                <a:cs typeface="Arial" panose="020B0604020202020204" pitchFamily="34" charset="0"/>
              </a:rPr>
              <a:t>identifiers of the relation</a:t>
            </a:r>
            <a:r>
              <a:rPr lang="en-US" sz="2000" dirty="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a:p>
            <a:pPr>
              <a:spcAft>
                <a:spcPts val="600"/>
              </a:spcAft>
            </a:pPr>
            <a:r>
              <a:rPr lang="en-US" sz="2200" b="1" dirty="0">
                <a:latin typeface="Arial" panose="020B0604020202020204" pitchFamily="34" charset="0"/>
                <a:cs typeface="Arial" panose="020B0604020202020204" pitchFamily="34" charset="0"/>
              </a:rPr>
              <a:t>Foreign Key </a:t>
            </a:r>
            <a:r>
              <a:rPr lang="en-US" sz="2000" dirty="0">
                <a:latin typeface="Arial" panose="020B0604020202020204" pitchFamily="34" charset="0"/>
                <a:cs typeface="Arial" panose="020B0604020202020204" pitchFamily="34" charset="0"/>
              </a:rPr>
              <a:t>(</a:t>
            </a:r>
            <a:r>
              <a:rPr lang="en-US" sz="2000" i="1" dirty="0">
                <a:latin typeface="Arial" panose="020B0604020202020204" pitchFamily="34" charset="0"/>
                <a:cs typeface="Arial" panose="020B0604020202020204" pitchFamily="34" charset="0"/>
              </a:rPr>
              <a:t>identifiers that enable a dependent relation to refer to its parent relation</a:t>
            </a:r>
            <a:r>
              <a:rPr lang="en-US" sz="2000" dirty="0">
                <a:latin typeface="Arial" panose="020B0604020202020204" pitchFamily="34" charset="0"/>
                <a:cs typeface="Arial" panose="020B0604020202020204" pitchFamily="34" charset="0"/>
              </a:rPr>
              <a:t>)</a:t>
            </a:r>
          </a:p>
          <a:p>
            <a:r>
              <a:rPr lang="en-US" dirty="0">
                <a:solidFill>
                  <a:srgbClr val="0070C0"/>
                </a:solidFill>
                <a:latin typeface="Arial" panose="020B0604020202020204" pitchFamily="34" charset="0"/>
                <a:cs typeface="Arial" panose="020B0604020202020204" pitchFamily="34" charset="0"/>
              </a:rPr>
              <a:t>e.g., EMPLOYEE1(</a:t>
            </a:r>
            <a:r>
              <a:rPr lang="en-US" u="sng" dirty="0" err="1">
                <a:solidFill>
                  <a:srgbClr val="0070C0"/>
                </a:solidFill>
                <a:latin typeface="Arial" panose="020B0604020202020204" pitchFamily="34" charset="0"/>
                <a:cs typeface="Arial" panose="020B0604020202020204" pitchFamily="34" charset="0"/>
              </a:rPr>
              <a:t>EmpID</a:t>
            </a:r>
            <a:r>
              <a:rPr lang="en-US" dirty="0">
                <a:solidFill>
                  <a:srgbClr val="0070C0"/>
                </a:solidFill>
                <a:latin typeface="Arial" panose="020B0604020202020204" pitchFamily="34" charset="0"/>
                <a:cs typeface="Arial" panose="020B0604020202020204" pitchFamily="34" charset="0"/>
              </a:rPr>
              <a:t>, Name, </a:t>
            </a:r>
            <a:r>
              <a:rPr lang="en-US" u="dashLong" dirty="0" err="1">
                <a:solidFill>
                  <a:srgbClr val="0070C0"/>
                </a:solidFill>
                <a:latin typeface="Arial" panose="020B0604020202020204" pitchFamily="34" charset="0"/>
                <a:cs typeface="Arial" panose="020B0604020202020204" pitchFamily="34" charset="0"/>
              </a:rPr>
              <a:t>DeptName</a:t>
            </a:r>
            <a:r>
              <a:rPr lang="en-US" dirty="0">
                <a:solidFill>
                  <a:srgbClr val="0070C0"/>
                </a:solidFill>
                <a:latin typeface="Arial" panose="020B0604020202020204" pitchFamily="34" charset="0"/>
                <a:cs typeface="Arial" panose="020B0604020202020204" pitchFamily="34" charset="0"/>
              </a:rPr>
              <a:t>)</a:t>
            </a:r>
          </a:p>
          <a:p>
            <a:r>
              <a:rPr lang="en-US" dirty="0">
                <a:solidFill>
                  <a:srgbClr val="0070C0"/>
                </a:solidFill>
                <a:latin typeface="Arial" panose="020B0604020202020204" pitchFamily="34" charset="0"/>
                <a:cs typeface="Arial" panose="020B0604020202020204" pitchFamily="34" charset="0"/>
              </a:rPr>
              <a:t>DEPARTMENT(</a:t>
            </a:r>
            <a:r>
              <a:rPr lang="en-US" u="sng" dirty="0" err="1">
                <a:solidFill>
                  <a:srgbClr val="0070C0"/>
                </a:solidFill>
                <a:latin typeface="Arial" panose="020B0604020202020204" pitchFamily="34" charset="0"/>
                <a:cs typeface="Arial" panose="020B0604020202020204" pitchFamily="34" charset="0"/>
              </a:rPr>
              <a:t>DeptName</a:t>
            </a:r>
            <a:r>
              <a:rPr lang="en-US" dirty="0">
                <a:solidFill>
                  <a:srgbClr val="0070C0"/>
                </a:solidFill>
                <a:latin typeface="Arial" panose="020B0604020202020204" pitchFamily="34" charset="0"/>
                <a:cs typeface="Arial" panose="020B0604020202020204" pitchFamily="34" charset="0"/>
              </a:rPr>
              <a:t>, Location, Fax)</a:t>
            </a:r>
          </a:p>
        </p:txBody>
      </p:sp>
      <p:cxnSp>
        <p:nvCxnSpPr>
          <p:cNvPr id="37" name="Straight Connector 36">
            <a:extLst>
              <a:ext uri="{FF2B5EF4-FFF2-40B4-BE49-F238E27FC236}">
                <a16:creationId xmlns:a16="http://schemas.microsoft.com/office/drawing/2014/main" id="{B9EF3A62-141C-4680-8C5C-79FDFFB808D5}"/>
              </a:ext>
            </a:extLst>
          </p:cNvPr>
          <p:cNvCxnSpPr>
            <a:cxnSpLocks/>
          </p:cNvCxnSpPr>
          <p:nvPr/>
        </p:nvCxnSpPr>
        <p:spPr>
          <a:xfrm>
            <a:off x="3949909" y="428625"/>
            <a:ext cx="0" cy="5683990"/>
          </a:xfrm>
          <a:prstGeom prst="line">
            <a:avLst/>
          </a:prstGeom>
          <a:ln w="9525">
            <a:solidFill>
              <a:schemeClr val="bg1">
                <a:lumMod val="6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355CE787-C6B6-4D9D-B72D-D50F83941250}"/>
              </a:ext>
            </a:extLst>
          </p:cNvPr>
          <p:cNvCxnSpPr>
            <a:cxnSpLocks/>
            <a:stCxn id="25" idx="3"/>
            <a:endCxn id="26" idx="1"/>
          </p:cNvCxnSpPr>
          <p:nvPr/>
        </p:nvCxnSpPr>
        <p:spPr>
          <a:xfrm flipV="1">
            <a:off x="3458975" y="1705595"/>
            <a:ext cx="1322887" cy="1"/>
          </a:xfrm>
          <a:prstGeom prst="straightConnector1">
            <a:avLst/>
          </a:prstGeom>
          <a:ln w="25400">
            <a:solidFill>
              <a:srgbClr val="522D8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988B2722-9897-44A4-8756-DA63A84894A3}"/>
              </a:ext>
            </a:extLst>
          </p:cNvPr>
          <p:cNvCxnSpPr>
            <a:cxnSpLocks/>
            <a:endCxn id="28" idx="1"/>
          </p:cNvCxnSpPr>
          <p:nvPr/>
        </p:nvCxnSpPr>
        <p:spPr>
          <a:xfrm flipV="1">
            <a:off x="3458975" y="2624045"/>
            <a:ext cx="1830708" cy="14782"/>
          </a:xfrm>
          <a:prstGeom prst="straightConnector1">
            <a:avLst/>
          </a:prstGeom>
          <a:ln w="25400">
            <a:solidFill>
              <a:srgbClr val="522D8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173A6ED4-CB8E-4D66-9AA0-6D176DB70915}"/>
              </a:ext>
            </a:extLst>
          </p:cNvPr>
          <p:cNvCxnSpPr>
            <a:cxnSpLocks/>
            <a:stCxn id="30" idx="3"/>
            <a:endCxn id="29" idx="1"/>
          </p:cNvCxnSpPr>
          <p:nvPr/>
        </p:nvCxnSpPr>
        <p:spPr>
          <a:xfrm flipV="1">
            <a:off x="2573636" y="3474673"/>
            <a:ext cx="2346885" cy="1"/>
          </a:xfrm>
          <a:prstGeom prst="straightConnector1">
            <a:avLst/>
          </a:prstGeom>
          <a:ln w="25400">
            <a:solidFill>
              <a:srgbClr val="522D8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D44BFFE3-5D18-42B2-BBD4-00A311732F15}"/>
              </a:ext>
            </a:extLst>
          </p:cNvPr>
          <p:cNvCxnSpPr>
            <a:cxnSpLocks/>
            <a:stCxn id="31" idx="3"/>
            <a:endCxn id="32" idx="1"/>
          </p:cNvCxnSpPr>
          <p:nvPr/>
        </p:nvCxnSpPr>
        <p:spPr>
          <a:xfrm>
            <a:off x="2113611" y="4883703"/>
            <a:ext cx="2006807" cy="1380"/>
          </a:xfrm>
          <a:prstGeom prst="straightConnector1">
            <a:avLst/>
          </a:prstGeom>
          <a:ln w="25400">
            <a:solidFill>
              <a:srgbClr val="522D80"/>
            </a:solidFill>
            <a:tailEnd type="triangle" w="lg" len="med"/>
          </a:ln>
        </p:spPr>
        <p:style>
          <a:lnRef idx="2">
            <a:schemeClr val="accent1"/>
          </a:lnRef>
          <a:fillRef idx="0">
            <a:schemeClr val="accent1"/>
          </a:fillRef>
          <a:effectRef idx="1">
            <a:schemeClr val="accent1"/>
          </a:effectRef>
          <a:fontRef idx="minor">
            <a:schemeClr val="tx1"/>
          </a:fontRef>
        </p:style>
      </p:cxnSp>
      <p:sp>
        <p:nvSpPr>
          <p:cNvPr id="77" name="TextBox 76">
            <a:extLst>
              <a:ext uri="{FF2B5EF4-FFF2-40B4-BE49-F238E27FC236}">
                <a16:creationId xmlns:a16="http://schemas.microsoft.com/office/drawing/2014/main" id="{2C468C9B-3F99-4847-927C-B8AFEFD0388C}"/>
              </a:ext>
            </a:extLst>
          </p:cNvPr>
          <p:cNvSpPr txBox="1"/>
          <p:nvPr/>
        </p:nvSpPr>
        <p:spPr>
          <a:xfrm>
            <a:off x="725925" y="607996"/>
            <a:ext cx="2513889" cy="461665"/>
          </a:xfrm>
          <a:prstGeom prst="rect">
            <a:avLst/>
          </a:prstGeom>
          <a:noFill/>
        </p:spPr>
        <p:txBody>
          <a:bodyPr wrap="square" rtlCol="0">
            <a:spAutoFit/>
          </a:bodyPr>
          <a:lstStyle/>
          <a:p>
            <a:r>
              <a:rPr lang="en-US" sz="2400" b="1" cap="all" dirty="0">
                <a:latin typeface="Arial" panose="020B0604020202020204" pitchFamily="34" charset="0"/>
                <a:cs typeface="Arial" panose="020B0604020202020204" pitchFamily="34" charset="0"/>
              </a:rPr>
              <a:t>E-R Model</a:t>
            </a:r>
          </a:p>
        </p:txBody>
      </p:sp>
      <p:sp>
        <p:nvSpPr>
          <p:cNvPr id="80" name="TextBox 79">
            <a:extLst>
              <a:ext uri="{FF2B5EF4-FFF2-40B4-BE49-F238E27FC236}">
                <a16:creationId xmlns:a16="http://schemas.microsoft.com/office/drawing/2014/main" id="{13B75FAF-B8CA-4850-B9DF-8BEDA3E202B3}"/>
              </a:ext>
            </a:extLst>
          </p:cNvPr>
          <p:cNvSpPr txBox="1"/>
          <p:nvPr/>
        </p:nvSpPr>
        <p:spPr>
          <a:xfrm>
            <a:off x="4572000" y="595175"/>
            <a:ext cx="3477714" cy="461665"/>
          </a:xfrm>
          <a:prstGeom prst="rect">
            <a:avLst/>
          </a:prstGeom>
          <a:noFill/>
        </p:spPr>
        <p:txBody>
          <a:bodyPr wrap="square" rtlCol="0">
            <a:spAutoFit/>
          </a:bodyPr>
          <a:lstStyle/>
          <a:p>
            <a:r>
              <a:rPr lang="en-US" sz="2400" b="1" cap="all" dirty="0">
                <a:latin typeface="Arial" panose="020B0604020202020204" pitchFamily="34" charset="0"/>
                <a:cs typeface="Arial" panose="020B0604020202020204" pitchFamily="34" charset="0"/>
              </a:rPr>
              <a:t>Relational Model</a:t>
            </a:r>
          </a:p>
        </p:txBody>
      </p:sp>
      <p:cxnSp>
        <p:nvCxnSpPr>
          <p:cNvPr id="82" name="Straight Connector 81">
            <a:extLst>
              <a:ext uri="{FF2B5EF4-FFF2-40B4-BE49-F238E27FC236}">
                <a16:creationId xmlns:a16="http://schemas.microsoft.com/office/drawing/2014/main" id="{5BFA6232-9895-40A6-9EF0-5F51C234B3D4}"/>
              </a:ext>
            </a:extLst>
          </p:cNvPr>
          <p:cNvCxnSpPr>
            <a:cxnSpLocks/>
          </p:cNvCxnSpPr>
          <p:nvPr/>
        </p:nvCxnSpPr>
        <p:spPr>
          <a:xfrm>
            <a:off x="402534" y="1069661"/>
            <a:ext cx="8338931" cy="0"/>
          </a:xfrm>
          <a:prstGeom prst="line">
            <a:avLst/>
          </a:prstGeom>
          <a:ln w="9525">
            <a:solidFill>
              <a:schemeClr val="bg1">
                <a:lumMod val="65000"/>
              </a:schemeClr>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511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nodeType="with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500"/>
                                        <p:tgtEl>
                                          <p:spTgt spid="4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1"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6087087-E84B-4504-886C-D32E9FED5F08}"/>
              </a:ext>
            </a:extLst>
          </p:cNvPr>
          <p:cNvGraphicFramePr/>
          <p:nvPr>
            <p:extLst>
              <p:ext uri="{D42A27DB-BD31-4B8C-83A1-F6EECF244321}">
                <p14:modId xmlns:p14="http://schemas.microsoft.com/office/powerpoint/2010/main" val="1041727520"/>
              </p:ext>
            </p:extLst>
          </p:nvPr>
        </p:nvGraphicFramePr>
        <p:xfrm>
          <a:off x="192881" y="-403607"/>
          <a:ext cx="8758238" cy="4942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2E43D5C3-D2B4-4A5C-83F3-73EABA652FCB}"/>
              </a:ext>
            </a:extLst>
          </p:cNvPr>
          <p:cNvSpPr txBox="1"/>
          <p:nvPr/>
        </p:nvSpPr>
        <p:spPr>
          <a:xfrm>
            <a:off x="-28576" y="4014005"/>
            <a:ext cx="3293269" cy="1107996"/>
          </a:xfrm>
          <a:prstGeom prst="rect">
            <a:avLst/>
          </a:prstGeom>
          <a:noFill/>
        </p:spPr>
        <p:txBody>
          <a:bodyPr wrap="square" rtlCol="0">
            <a:spAutoFit/>
          </a:bodyPr>
          <a:lstStyle/>
          <a:p>
            <a:pPr algn="ctr"/>
            <a:r>
              <a:rPr lang="en-US" sz="2200" dirty="0">
                <a:latin typeface="Times New Roman" panose="02020603050405020304" pitchFamily="18" charset="0"/>
                <a:cs typeface="Times New Roman" panose="02020603050405020304" pitchFamily="18" charset="0"/>
              </a:rPr>
              <a:t>Allowable values for an attributes (i.e., data types of value restrictions)</a:t>
            </a:r>
          </a:p>
        </p:txBody>
      </p:sp>
      <p:sp>
        <p:nvSpPr>
          <p:cNvPr id="8" name="TextBox 7">
            <a:extLst>
              <a:ext uri="{FF2B5EF4-FFF2-40B4-BE49-F238E27FC236}">
                <a16:creationId xmlns:a16="http://schemas.microsoft.com/office/drawing/2014/main" id="{4359D37B-784A-468C-82B4-FC3A52CDFDAC}"/>
              </a:ext>
            </a:extLst>
          </p:cNvPr>
          <p:cNvSpPr txBox="1"/>
          <p:nvPr/>
        </p:nvSpPr>
        <p:spPr>
          <a:xfrm>
            <a:off x="3393281" y="4175387"/>
            <a:ext cx="2357438" cy="769441"/>
          </a:xfrm>
          <a:prstGeom prst="rect">
            <a:avLst/>
          </a:prstGeom>
          <a:noFill/>
        </p:spPr>
        <p:txBody>
          <a:bodyPr wrap="square" rtlCol="0">
            <a:spAutoFit/>
          </a:bodyPr>
          <a:lstStyle/>
          <a:p>
            <a:pPr algn="ctr"/>
            <a:r>
              <a:rPr lang="en-US" sz="2200" dirty="0">
                <a:latin typeface="Times New Roman" panose="02020603050405020304" pitchFamily="18" charset="0"/>
                <a:cs typeface="Times New Roman" panose="02020603050405020304" pitchFamily="18" charset="0"/>
              </a:rPr>
              <a:t>Primary key is NOT NULL</a:t>
            </a:r>
          </a:p>
        </p:txBody>
      </p:sp>
      <p:sp>
        <p:nvSpPr>
          <p:cNvPr id="9" name="TextBox 8">
            <a:extLst>
              <a:ext uri="{FF2B5EF4-FFF2-40B4-BE49-F238E27FC236}">
                <a16:creationId xmlns:a16="http://schemas.microsoft.com/office/drawing/2014/main" id="{79F55C8C-1A2A-4854-99B9-79B381EB20ED}"/>
              </a:ext>
            </a:extLst>
          </p:cNvPr>
          <p:cNvSpPr txBox="1"/>
          <p:nvPr/>
        </p:nvSpPr>
        <p:spPr>
          <a:xfrm>
            <a:off x="6118622" y="4014005"/>
            <a:ext cx="2955131" cy="1107996"/>
          </a:xfrm>
          <a:prstGeom prst="rect">
            <a:avLst/>
          </a:prstGeom>
          <a:noFill/>
        </p:spPr>
        <p:txBody>
          <a:bodyPr wrap="square" rtlCol="0">
            <a:spAutoFit/>
          </a:bodyPr>
          <a:lstStyle/>
          <a:p>
            <a:pPr algn="ctr"/>
            <a:r>
              <a:rPr lang="en-US" sz="2200" dirty="0">
                <a:latin typeface="Times New Roman" panose="02020603050405020304" pitchFamily="18" charset="0"/>
                <a:cs typeface="Times New Roman" panose="02020603050405020304" pitchFamily="18" charset="0"/>
              </a:rPr>
              <a:t>Foreign key MUST match a primary key OR NULL</a:t>
            </a:r>
          </a:p>
        </p:txBody>
      </p:sp>
    </p:spTree>
    <p:extLst>
      <p:ext uri="{BB962C8B-B14F-4D97-AF65-F5344CB8AC3E}">
        <p14:creationId xmlns:p14="http://schemas.microsoft.com/office/powerpoint/2010/main" val="684776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90" y="342153"/>
            <a:ext cx="6879252" cy="581575"/>
          </a:xfrm>
        </p:spPr>
        <p:txBody>
          <a:bodyPr>
            <a:normAutofit fontScale="90000"/>
          </a:bodyPr>
          <a:lstStyle/>
          <a:p>
            <a:r>
              <a:rPr lang="en-US" sz="3200" dirty="0"/>
              <a:t>Example of Referential Integrity Constraints</a:t>
            </a:r>
          </a:p>
        </p:txBody>
      </p:sp>
      <p:pic>
        <p:nvPicPr>
          <p:cNvPr id="4" name="Picture 3" descr="A drawing shows the schema for four relations in Pine Valley Furniture Company where referential integrity constraints have been introduced. The drawing lists four relations one below the other in a box. For each schema, its attributes are shown in a single row table below, with the key attributes underlined. Arrows are drawn from each foreign key to its associated primary key. The relations and their attributes are as follows. CUSTOMER, Customer I D, which is underlined, Customer Name, Customer Address, Customer City, Customer State, Customer Postal Code. ORDER, Order I D, which is underlined, Order Date, Customer I D, which has a dashed underline.&#10;An arrow is drawn from Customer I D in ORDER to Customer I D in CUSTOMER. ORDER LINE, Order I D, which is underlined, Product I D, which is underlined, Ordered Quantity. An arrow is drawn from Order I D in ORDER LINE to Order I D in ORDER. PRODUCT, Product I D, which is underlined, Product Description, Product Finish, Product Standard Price, Product Line I D. An arrow is drawn from Product I D in ORDER LINE to Product I D in PRODUCT."/>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0"/>
                    </a14:imgEffect>
                    <a14:imgEffect>
                      <a14:brightnessContrast bright="20000" contrast="-40000"/>
                    </a14:imgEffect>
                  </a14:imgLayer>
                </a14:imgProps>
              </a:ext>
            </a:extLst>
          </a:blip>
          <a:stretch>
            <a:fillRect/>
          </a:stretch>
        </p:blipFill>
        <p:spPr>
          <a:xfrm>
            <a:off x="793810" y="1363324"/>
            <a:ext cx="7570046" cy="4334552"/>
          </a:xfrm>
          <a:prstGeom prst="rect">
            <a:avLst/>
          </a:prstGeom>
        </p:spPr>
      </p:pic>
    </p:spTree>
    <p:extLst>
      <p:ext uri="{BB962C8B-B14F-4D97-AF65-F5344CB8AC3E}">
        <p14:creationId xmlns:p14="http://schemas.microsoft.com/office/powerpoint/2010/main" val="1728610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64697" cy="691178"/>
          </a:xfrm>
        </p:spPr>
        <p:txBody>
          <a:bodyPr>
            <a:normAutofit/>
          </a:bodyPr>
          <a:lstStyle/>
          <a:p>
            <a:r>
              <a:rPr lang="en-US" sz="2800" dirty="0"/>
              <a:t>Converting EER to Relations</a:t>
            </a:r>
            <a:endParaRPr lang="en-US" sz="2800" b="0" dirty="0"/>
          </a:p>
        </p:txBody>
      </p:sp>
      <p:sp>
        <p:nvSpPr>
          <p:cNvPr id="3" name="Text Placeholder 2"/>
          <p:cNvSpPr>
            <a:spLocks noGrp="1"/>
          </p:cNvSpPr>
          <p:nvPr>
            <p:ph type="body" idx="1"/>
          </p:nvPr>
        </p:nvSpPr>
        <p:spPr>
          <a:xfrm>
            <a:off x="149289" y="672354"/>
            <a:ext cx="8770776" cy="5792992"/>
          </a:xfrm>
        </p:spPr>
        <p:txBody>
          <a:bodyPr>
            <a:noAutofit/>
          </a:bodyPr>
          <a:lstStyle/>
          <a:p>
            <a:pPr marL="0" indent="0">
              <a:buNone/>
              <a:defRPr/>
            </a:pPr>
            <a:r>
              <a:rPr lang="en-US" sz="2000" dirty="0">
                <a:solidFill>
                  <a:srgbClr val="000000"/>
                </a:solidFill>
                <a:effectLst>
                  <a:outerShdw blurRad="38100" dist="38100" dir="2700000" algn="tl">
                    <a:srgbClr val="FFFFFF"/>
                  </a:outerShdw>
                </a:effectLst>
              </a:rPr>
              <a:t>1. Mapping </a:t>
            </a:r>
            <a:r>
              <a:rPr lang="en-US" sz="2000" dirty="0">
                <a:solidFill>
                  <a:srgbClr val="0070C0"/>
                </a:solidFill>
                <a:effectLst>
                  <a:outerShdw blurRad="38100" dist="38100" dir="2700000" algn="tl">
                    <a:srgbClr val="FFFFFF"/>
                  </a:outerShdw>
                </a:effectLst>
              </a:rPr>
              <a:t>Regular Entities </a:t>
            </a:r>
            <a:r>
              <a:rPr lang="en-US" sz="2000" dirty="0">
                <a:solidFill>
                  <a:srgbClr val="000000"/>
                </a:solidFill>
                <a:effectLst>
                  <a:outerShdw blurRad="38100" dist="38100" dir="2700000" algn="tl">
                    <a:srgbClr val="FFFFFF"/>
                  </a:outerShdw>
                </a:effectLst>
              </a:rPr>
              <a:t>to Relations</a:t>
            </a:r>
          </a:p>
          <a:p>
            <a:pPr marL="454914" lvl="1" indent="0">
              <a:buNone/>
              <a:defRPr/>
            </a:pPr>
            <a:r>
              <a:rPr lang="en-US" sz="1600" dirty="0">
                <a:solidFill>
                  <a:srgbClr val="000000"/>
                </a:solidFill>
                <a:effectLst>
                  <a:outerShdw blurRad="38100" dist="38100" dir="2700000" algn="tl">
                    <a:srgbClr val="FFFFFF"/>
                  </a:outerShdw>
                </a:effectLst>
              </a:rPr>
              <a:t>1.1 Simple attributes</a:t>
            </a:r>
          </a:p>
          <a:p>
            <a:pPr marL="454914" lvl="1" indent="0">
              <a:buNone/>
              <a:defRPr/>
            </a:pPr>
            <a:r>
              <a:rPr lang="en-US" sz="1600" dirty="0">
                <a:solidFill>
                  <a:srgbClr val="000000"/>
                </a:solidFill>
                <a:effectLst>
                  <a:outerShdw blurRad="38100" dist="38100" dir="2700000" algn="tl">
                    <a:srgbClr val="FFFFFF"/>
                  </a:outerShdw>
                </a:effectLst>
              </a:rPr>
              <a:t>1.2 Composite attributes</a:t>
            </a:r>
          </a:p>
          <a:p>
            <a:pPr marL="454914" lvl="1" indent="0">
              <a:buNone/>
              <a:defRPr/>
            </a:pPr>
            <a:r>
              <a:rPr lang="en-US" sz="1600" dirty="0">
                <a:solidFill>
                  <a:srgbClr val="000000"/>
                </a:solidFill>
                <a:effectLst>
                  <a:outerShdw blurRad="38100" dist="38100" dir="2700000" algn="tl">
                    <a:srgbClr val="FFFFFF"/>
                  </a:outerShdw>
                </a:effectLst>
              </a:rPr>
              <a:t>1.3 Multivalued attributes</a:t>
            </a:r>
          </a:p>
          <a:p>
            <a:pPr marL="0" indent="0">
              <a:buNone/>
              <a:defRPr/>
            </a:pPr>
            <a:r>
              <a:rPr lang="en-US" sz="2000" dirty="0">
                <a:solidFill>
                  <a:srgbClr val="000000"/>
                </a:solidFill>
                <a:effectLst>
                  <a:outerShdw blurRad="38100" dist="38100" dir="2700000" algn="tl">
                    <a:srgbClr val="FFFFFF"/>
                  </a:outerShdw>
                </a:effectLst>
              </a:rPr>
              <a:t>2. Mapping </a:t>
            </a:r>
            <a:r>
              <a:rPr lang="en-US" sz="2000" dirty="0">
                <a:solidFill>
                  <a:srgbClr val="0070C0"/>
                </a:solidFill>
                <a:effectLst>
                  <a:outerShdw blurRad="38100" dist="38100" dir="2700000" algn="tl">
                    <a:srgbClr val="FFFFFF"/>
                  </a:outerShdw>
                </a:effectLst>
              </a:rPr>
              <a:t>Weak Entities </a:t>
            </a:r>
            <a:r>
              <a:rPr lang="en-US" sz="2000" dirty="0">
                <a:solidFill>
                  <a:srgbClr val="000000"/>
                </a:solidFill>
                <a:effectLst>
                  <a:outerShdw blurRad="38100" dist="38100" dir="2700000" algn="tl">
                    <a:srgbClr val="FFFFFF"/>
                  </a:outerShdw>
                </a:effectLst>
              </a:rPr>
              <a:t>to Relations</a:t>
            </a:r>
          </a:p>
          <a:p>
            <a:pPr marL="0" indent="0">
              <a:buNone/>
              <a:defRPr/>
            </a:pPr>
            <a:r>
              <a:rPr lang="en-US" sz="2000" dirty="0">
                <a:solidFill>
                  <a:srgbClr val="000000"/>
                </a:solidFill>
                <a:effectLst>
                  <a:outerShdw blurRad="38100" dist="38100" dir="2700000" algn="tl">
                    <a:srgbClr val="FFFFFF"/>
                  </a:outerShdw>
                </a:effectLst>
              </a:rPr>
              <a:t>3. Mapping </a:t>
            </a:r>
            <a:r>
              <a:rPr lang="en-US" sz="2000" dirty="0">
                <a:solidFill>
                  <a:srgbClr val="0070C0"/>
                </a:solidFill>
                <a:effectLst>
                  <a:outerShdw blurRad="38100" dist="38100" dir="2700000" algn="tl">
                    <a:srgbClr val="FFFFFF"/>
                  </a:outerShdw>
                </a:effectLst>
              </a:rPr>
              <a:t>Binary Relationships </a:t>
            </a:r>
            <a:r>
              <a:rPr lang="en-US" sz="2000" dirty="0">
                <a:solidFill>
                  <a:srgbClr val="000000"/>
                </a:solidFill>
                <a:effectLst>
                  <a:outerShdw blurRad="38100" dist="38100" dir="2700000" algn="tl">
                    <a:srgbClr val="FFFFFF"/>
                  </a:outerShdw>
                </a:effectLst>
              </a:rPr>
              <a:t>to Relations</a:t>
            </a:r>
          </a:p>
          <a:p>
            <a:pPr marL="397764" lvl="1" indent="0">
              <a:buNone/>
              <a:defRPr/>
            </a:pPr>
            <a:r>
              <a:rPr lang="en-US" sz="1600" dirty="0">
                <a:solidFill>
                  <a:srgbClr val="000000"/>
                </a:solidFill>
                <a:effectLst>
                  <a:outerShdw blurRad="38100" dist="38100" dir="2700000" algn="tl">
                    <a:srgbClr val="FFFFFF"/>
                  </a:outerShdw>
                </a:effectLst>
              </a:rPr>
              <a:t>3.1 One-to-Many</a:t>
            </a:r>
          </a:p>
          <a:p>
            <a:pPr marL="397764" lvl="1" indent="0">
              <a:buNone/>
              <a:defRPr/>
            </a:pPr>
            <a:r>
              <a:rPr lang="en-US" sz="1600" dirty="0">
                <a:solidFill>
                  <a:srgbClr val="000000"/>
                </a:solidFill>
                <a:effectLst>
                  <a:outerShdw blurRad="38100" dist="38100" dir="2700000" algn="tl">
                    <a:srgbClr val="FFFFFF"/>
                  </a:outerShdw>
                </a:effectLst>
              </a:rPr>
              <a:t>3.2 Many-to-Many</a:t>
            </a:r>
          </a:p>
          <a:p>
            <a:pPr marL="397764" lvl="1" indent="0">
              <a:buNone/>
              <a:defRPr/>
            </a:pPr>
            <a:r>
              <a:rPr lang="en-US" sz="1600" dirty="0">
                <a:solidFill>
                  <a:srgbClr val="000000"/>
                </a:solidFill>
                <a:effectLst>
                  <a:outerShdw blurRad="38100" dist="38100" dir="2700000" algn="tl">
                    <a:srgbClr val="FFFFFF"/>
                  </a:outerShdw>
                </a:effectLst>
              </a:rPr>
              <a:t>3.3 One-to-One</a:t>
            </a:r>
          </a:p>
          <a:p>
            <a:pPr marL="0" indent="0">
              <a:buNone/>
              <a:defRPr/>
            </a:pPr>
            <a:r>
              <a:rPr lang="en-US" sz="2000" dirty="0">
                <a:solidFill>
                  <a:srgbClr val="000000"/>
                </a:solidFill>
                <a:effectLst>
                  <a:outerShdw blurRad="38100" dist="38100" dir="2700000" algn="tl">
                    <a:srgbClr val="FFFFFF"/>
                  </a:outerShdw>
                </a:effectLst>
              </a:rPr>
              <a:t>4. Mapping </a:t>
            </a:r>
            <a:r>
              <a:rPr lang="en-US" sz="2000" dirty="0">
                <a:solidFill>
                  <a:srgbClr val="0070C0"/>
                </a:solidFill>
                <a:effectLst>
                  <a:outerShdw blurRad="38100" dist="38100" dir="2700000" algn="tl">
                    <a:srgbClr val="FFFFFF"/>
                  </a:outerShdw>
                </a:effectLst>
              </a:rPr>
              <a:t>Associative Entities </a:t>
            </a:r>
            <a:r>
              <a:rPr lang="en-US" sz="2000" dirty="0">
                <a:solidFill>
                  <a:srgbClr val="000000"/>
                </a:solidFill>
                <a:effectLst>
                  <a:outerShdw blurRad="38100" dist="38100" dir="2700000" algn="tl">
                    <a:srgbClr val="FFFFFF"/>
                  </a:outerShdw>
                </a:effectLst>
              </a:rPr>
              <a:t>to Relations</a:t>
            </a:r>
          </a:p>
          <a:p>
            <a:pPr marL="397764" lvl="1" indent="0">
              <a:buNone/>
              <a:defRPr/>
            </a:pPr>
            <a:r>
              <a:rPr lang="en-US" sz="1600" dirty="0">
                <a:solidFill>
                  <a:srgbClr val="000000"/>
                </a:solidFill>
                <a:effectLst>
                  <a:outerShdw blurRad="38100" dist="38100" dir="2700000" algn="tl">
                    <a:srgbClr val="FFFFFF"/>
                  </a:outerShdw>
                </a:effectLst>
              </a:rPr>
              <a:t>4.1 Identifier not assigned</a:t>
            </a:r>
          </a:p>
          <a:p>
            <a:pPr marL="397764" lvl="1" indent="0">
              <a:buNone/>
              <a:defRPr/>
            </a:pPr>
            <a:r>
              <a:rPr lang="en-US" sz="1600" dirty="0">
                <a:solidFill>
                  <a:srgbClr val="000000"/>
                </a:solidFill>
                <a:effectLst>
                  <a:outerShdw blurRad="38100" dist="38100" dir="2700000" algn="tl">
                    <a:srgbClr val="FFFFFF"/>
                  </a:outerShdw>
                </a:effectLst>
              </a:rPr>
              <a:t>4.2 Identifier assigned</a:t>
            </a:r>
          </a:p>
          <a:p>
            <a:pPr marL="0" indent="0">
              <a:buNone/>
              <a:defRPr/>
            </a:pPr>
            <a:r>
              <a:rPr lang="en-US" sz="2000" dirty="0">
                <a:solidFill>
                  <a:srgbClr val="000000"/>
                </a:solidFill>
                <a:effectLst>
                  <a:outerShdw blurRad="38100" dist="38100" dir="2700000" algn="tl">
                    <a:srgbClr val="FFFFFF"/>
                  </a:outerShdw>
                </a:effectLst>
              </a:rPr>
              <a:t>5. Mapping </a:t>
            </a:r>
            <a:r>
              <a:rPr lang="en-US" sz="2000" dirty="0">
                <a:solidFill>
                  <a:srgbClr val="0070C0"/>
                </a:solidFill>
                <a:effectLst>
                  <a:outerShdw blurRad="38100" dist="38100" dir="2700000" algn="tl">
                    <a:srgbClr val="FFFFFF"/>
                  </a:outerShdw>
                </a:effectLst>
              </a:rPr>
              <a:t>Unary Relationships </a:t>
            </a:r>
            <a:r>
              <a:rPr lang="en-US" sz="2000" dirty="0">
                <a:solidFill>
                  <a:srgbClr val="000000"/>
                </a:solidFill>
                <a:effectLst>
                  <a:outerShdw blurRad="38100" dist="38100" dir="2700000" algn="tl">
                    <a:srgbClr val="FFFFFF"/>
                  </a:outerShdw>
                </a:effectLst>
              </a:rPr>
              <a:t>to Relations</a:t>
            </a:r>
          </a:p>
          <a:p>
            <a:pPr marL="397764" lvl="1" indent="0">
              <a:buNone/>
              <a:defRPr/>
            </a:pPr>
            <a:r>
              <a:rPr lang="en-US" sz="1600" dirty="0">
                <a:solidFill>
                  <a:srgbClr val="000000"/>
                </a:solidFill>
                <a:effectLst>
                  <a:outerShdw blurRad="38100" dist="38100" dir="2700000" algn="tl">
                    <a:srgbClr val="FFFFFF"/>
                  </a:outerShdw>
                </a:effectLst>
              </a:rPr>
              <a:t>5.1 One-to-Many</a:t>
            </a:r>
          </a:p>
          <a:p>
            <a:pPr marL="397764" lvl="1" indent="0">
              <a:buNone/>
              <a:defRPr/>
            </a:pPr>
            <a:r>
              <a:rPr lang="en-US" sz="1600" dirty="0">
                <a:solidFill>
                  <a:srgbClr val="000000"/>
                </a:solidFill>
                <a:effectLst>
                  <a:outerShdw blurRad="38100" dist="38100" dir="2700000" algn="tl">
                    <a:srgbClr val="FFFFFF"/>
                  </a:outerShdw>
                </a:effectLst>
              </a:rPr>
              <a:t>5.2 Many-to-Many</a:t>
            </a:r>
          </a:p>
          <a:p>
            <a:pPr marL="0" indent="0">
              <a:buNone/>
              <a:defRPr/>
            </a:pPr>
            <a:r>
              <a:rPr lang="en-US" sz="2000" dirty="0">
                <a:solidFill>
                  <a:srgbClr val="000000"/>
                </a:solidFill>
                <a:effectLst>
                  <a:outerShdw blurRad="38100" dist="38100" dir="2700000" algn="tl">
                    <a:srgbClr val="FFFFFF"/>
                  </a:outerShdw>
                </a:effectLst>
              </a:rPr>
              <a:t>6. Mapping </a:t>
            </a:r>
            <a:r>
              <a:rPr lang="en-US" sz="2000" dirty="0">
                <a:solidFill>
                  <a:srgbClr val="0070C0"/>
                </a:solidFill>
                <a:effectLst>
                  <a:outerShdw blurRad="38100" dist="38100" dir="2700000" algn="tl">
                    <a:srgbClr val="FFFFFF"/>
                  </a:outerShdw>
                </a:effectLst>
              </a:rPr>
              <a:t>Ternary (and n-</a:t>
            </a:r>
            <a:r>
              <a:rPr lang="en-US" sz="2000" dirty="0" err="1">
                <a:solidFill>
                  <a:srgbClr val="0070C0"/>
                </a:solidFill>
                <a:effectLst>
                  <a:outerShdw blurRad="38100" dist="38100" dir="2700000" algn="tl">
                    <a:srgbClr val="FFFFFF"/>
                  </a:outerShdw>
                </a:effectLst>
              </a:rPr>
              <a:t>ary</a:t>
            </a:r>
            <a:r>
              <a:rPr lang="en-US" sz="2000" dirty="0">
                <a:solidFill>
                  <a:srgbClr val="0070C0"/>
                </a:solidFill>
                <a:effectLst>
                  <a:outerShdw blurRad="38100" dist="38100" dir="2700000" algn="tl">
                    <a:srgbClr val="FFFFFF"/>
                  </a:outerShdw>
                </a:effectLst>
              </a:rPr>
              <a:t>) Relationships </a:t>
            </a:r>
            <a:r>
              <a:rPr lang="en-US" sz="2000" dirty="0">
                <a:solidFill>
                  <a:srgbClr val="000000"/>
                </a:solidFill>
                <a:effectLst>
                  <a:outerShdw blurRad="38100" dist="38100" dir="2700000" algn="tl">
                    <a:srgbClr val="FFFFFF"/>
                  </a:outerShdw>
                </a:effectLst>
              </a:rPr>
              <a:t>to Relations</a:t>
            </a:r>
          </a:p>
        </p:txBody>
      </p:sp>
    </p:spTree>
    <p:extLst>
      <p:ext uri="{BB962C8B-B14F-4D97-AF65-F5344CB8AC3E}">
        <p14:creationId xmlns:p14="http://schemas.microsoft.com/office/powerpoint/2010/main" val="1463669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7" y="185351"/>
            <a:ext cx="6858000" cy="983617"/>
          </a:xfrm>
        </p:spPr>
        <p:txBody>
          <a:bodyPr>
            <a:normAutofit fontScale="90000"/>
          </a:bodyPr>
          <a:lstStyle/>
          <a:p>
            <a:r>
              <a:rPr lang="en-US" sz="3000" dirty="0">
                <a:solidFill>
                  <a:schemeClr val="tx1"/>
                </a:solidFill>
                <a:latin typeface="Arial Nova" panose="020B0504020202020204" pitchFamily="34" charset="0"/>
              </a:rPr>
              <a:t>Step 1.1: Regular Entity with Simple Attributes </a:t>
            </a:r>
          </a:p>
        </p:txBody>
      </p:sp>
      <p:pic>
        <p:nvPicPr>
          <p:cNvPr id="6" name="Picture 5" descr="A drawing shows an example of mapping a regular entity type in an E R diagram into a relation. This is a two part drawing. Figure a shows an entity type CUSTOMER which has the following attributes,&#10;Customer ID, Customer Name, Customer Address, Customer Postal Code."/>
          <p:cNvPicPr>
            <a:picLocks noChangeAspect="1"/>
          </p:cNvPicPr>
          <p:nvPr/>
        </p:nvPicPr>
        <p:blipFill rotWithShape="1">
          <a:blip r:embed="rId3">
            <a:grayscl/>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rcRect l="35004" r="34185" b="7608"/>
          <a:stretch/>
        </p:blipFill>
        <p:spPr>
          <a:xfrm>
            <a:off x="3249827" y="2185035"/>
            <a:ext cx="2088292" cy="1527330"/>
          </a:xfrm>
          <a:prstGeom prst="rect">
            <a:avLst/>
          </a:prstGeom>
        </p:spPr>
      </p:pic>
      <p:pic>
        <p:nvPicPr>
          <p:cNvPr id="7" name="Picture 6" descr="Figure b shows a schema for CUSTOMER relation, where the four attributes are displayed in a single row table below, with the identifier Customer I D underlined."/>
          <p:cNvPicPr>
            <a:picLocks noChangeAspect="1"/>
          </p:cNvPicPr>
          <p:nvPr/>
        </p:nvPicPr>
        <p:blipFill rotWithShape="1">
          <a:blip r:embed="rId5">
            <a:grayscl/>
            <a:extLst>
              <a:ext uri="{BEBA8EAE-BF5A-486C-A8C5-ECC9F3942E4B}">
                <a14:imgProps xmlns:a14="http://schemas.microsoft.com/office/drawing/2010/main">
                  <a14:imgLayer r:embed="rId6">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rcRect l="3454" t="19197" r="3452" b="8836"/>
          <a:stretch/>
        </p:blipFill>
        <p:spPr>
          <a:xfrm>
            <a:off x="741405" y="4734515"/>
            <a:ext cx="7661190" cy="939113"/>
          </a:xfrm>
          <a:prstGeom prst="rect">
            <a:avLst/>
          </a:prstGeom>
        </p:spPr>
      </p:pic>
      <p:sp>
        <p:nvSpPr>
          <p:cNvPr id="11" name="Rectangle 10">
            <a:extLst>
              <a:ext uri="{FF2B5EF4-FFF2-40B4-BE49-F238E27FC236}">
                <a16:creationId xmlns:a16="http://schemas.microsoft.com/office/drawing/2014/main" id="{8AD6254A-77C8-4B09-933C-44B0192D450E}"/>
              </a:ext>
            </a:extLst>
          </p:cNvPr>
          <p:cNvSpPr/>
          <p:nvPr/>
        </p:nvSpPr>
        <p:spPr>
          <a:xfrm>
            <a:off x="407771" y="1461558"/>
            <a:ext cx="8328455" cy="430887"/>
          </a:xfrm>
          <a:prstGeom prst="rect">
            <a:avLst/>
          </a:prstGeom>
        </p:spPr>
        <p:txBody>
          <a:bodyPr wrap="square">
            <a:spAutoFit/>
          </a:bodyPr>
          <a:lstStyle/>
          <a:p>
            <a:r>
              <a:rPr lang="en-US" sz="2200" b="1" dirty="0">
                <a:solidFill>
                  <a:srgbClr val="000000"/>
                </a:solidFill>
                <a:effectLst>
                  <a:outerShdw blurRad="38100" dist="38100" dir="2700000" algn="tl">
                    <a:srgbClr val="FFFFFF"/>
                  </a:outerShdw>
                </a:effectLst>
                <a:latin typeface="Arial Nova" panose="020B0504020202020204" pitchFamily="34" charset="0"/>
              </a:rPr>
              <a:t>Rule of Thumb: </a:t>
            </a:r>
            <a:r>
              <a:rPr lang="en-US" sz="2200" dirty="0">
                <a:solidFill>
                  <a:srgbClr val="000000"/>
                </a:solidFill>
                <a:effectLst>
                  <a:outerShdw blurRad="38100" dist="38100" dir="2700000" algn="tl">
                    <a:srgbClr val="FFFFFF"/>
                  </a:outerShdw>
                </a:effectLst>
                <a:latin typeface="Arial Nova" panose="020B0504020202020204" pitchFamily="34" charset="0"/>
              </a:rPr>
              <a:t>E-R attributes map directly onto the relation</a:t>
            </a:r>
            <a:endParaRPr lang="en-US" sz="2200" dirty="0">
              <a:latin typeface="Arial Nova" panose="020B0504020202020204" pitchFamily="34" charset="0"/>
            </a:endParaRPr>
          </a:p>
        </p:txBody>
      </p:sp>
      <p:sp>
        <p:nvSpPr>
          <p:cNvPr id="12" name="Arrow: Down 11">
            <a:extLst>
              <a:ext uri="{FF2B5EF4-FFF2-40B4-BE49-F238E27FC236}">
                <a16:creationId xmlns:a16="http://schemas.microsoft.com/office/drawing/2014/main" id="{3E0CA107-89EC-49D8-9793-DE865F364D04}"/>
              </a:ext>
            </a:extLst>
          </p:cNvPr>
          <p:cNvSpPr/>
          <p:nvPr/>
        </p:nvSpPr>
        <p:spPr>
          <a:xfrm>
            <a:off x="4154959" y="3873002"/>
            <a:ext cx="278027" cy="729049"/>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69605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925" y="240087"/>
            <a:ext cx="6895070" cy="896737"/>
          </a:xfrm>
        </p:spPr>
        <p:txBody>
          <a:bodyPr>
            <a:normAutofit fontScale="90000"/>
          </a:bodyPr>
          <a:lstStyle/>
          <a:p>
            <a:r>
              <a:rPr lang="en-US" sz="3200" dirty="0">
                <a:solidFill>
                  <a:schemeClr val="tx1"/>
                </a:solidFill>
                <a:latin typeface="Arial Nova" panose="020B0504020202020204" pitchFamily="34" charset="0"/>
              </a:rPr>
              <a:t>Step 1.2: Regular Entity with a Composite Attribute</a:t>
            </a:r>
          </a:p>
        </p:txBody>
      </p:sp>
      <p:sp>
        <p:nvSpPr>
          <p:cNvPr id="3" name="Text Placeholder 2"/>
          <p:cNvSpPr>
            <a:spLocks noGrp="1"/>
          </p:cNvSpPr>
          <p:nvPr>
            <p:ph type="body" idx="1"/>
          </p:nvPr>
        </p:nvSpPr>
        <p:spPr>
          <a:xfrm>
            <a:off x="308919" y="1289694"/>
            <a:ext cx="8229600" cy="523645"/>
          </a:xfrm>
        </p:spPr>
        <p:txBody>
          <a:bodyPr>
            <a:normAutofit/>
          </a:bodyPr>
          <a:lstStyle/>
          <a:p>
            <a:pPr marL="0" indent="0">
              <a:buClrTx/>
              <a:buNone/>
            </a:pPr>
            <a:r>
              <a:rPr lang="en-US" sz="2200" b="1" dirty="0">
                <a:solidFill>
                  <a:srgbClr val="000000"/>
                </a:solidFill>
                <a:effectLst>
                  <a:outerShdw blurRad="38100" dist="38100" dir="2700000" algn="tl">
                    <a:srgbClr val="FFFFFF"/>
                  </a:outerShdw>
                </a:effectLst>
                <a:latin typeface="Arial Nova" panose="020B0504020202020204" pitchFamily="34" charset="0"/>
              </a:rPr>
              <a:t>Rule of Thumb: </a:t>
            </a:r>
            <a:r>
              <a:rPr lang="en-US" altLang="en-US" sz="2200" dirty="0">
                <a:solidFill>
                  <a:srgbClr val="000000"/>
                </a:solidFill>
                <a:latin typeface="Arial Nova" panose="020B0504020202020204" pitchFamily="34" charset="0"/>
                <a:cs typeface="Arial" pitchFamily="34" charset="0"/>
              </a:rPr>
              <a:t>Use only their simple, component attributes</a:t>
            </a:r>
            <a:endParaRPr lang="en-US" altLang="en-US" sz="2200" kern="1200" dirty="0">
              <a:solidFill>
                <a:srgbClr val="000000"/>
              </a:solidFill>
              <a:latin typeface="Arial Nova" panose="020B0504020202020204" pitchFamily="34" charset="0"/>
              <a:cs typeface="Arial" pitchFamily="34" charset="0"/>
            </a:endParaRPr>
          </a:p>
        </p:txBody>
      </p:sp>
      <p:pic>
        <p:nvPicPr>
          <p:cNvPr id="6" name="Picture 5" descr="A drawing shows an example of mapping a regular entity type with composite attributes in an E R diagram into a relation. This is a two part drawing. Figure a shows an entity type CUSTOMER which has the following attributes, Customer I D, Customer Name, Customer Address, left parenthesis Customer Street, Customer City, Customer State right parenthesis, which is a composite attribute, Customer Postal Code."/>
          <p:cNvPicPr>
            <a:picLocks noChangeAspect="1"/>
          </p:cNvPicPr>
          <p:nvPr/>
        </p:nvPicPr>
        <p:blipFill rotWithShape="1">
          <a:blip r:embed="rId3">
            <a:grayscl/>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rcRect l="21772" t="9075" r="22523" b="11486"/>
          <a:stretch/>
        </p:blipFill>
        <p:spPr>
          <a:xfrm>
            <a:off x="2384855" y="1992544"/>
            <a:ext cx="4584356" cy="1717590"/>
          </a:xfrm>
          <a:prstGeom prst="rect">
            <a:avLst/>
          </a:prstGeom>
        </p:spPr>
      </p:pic>
      <p:pic>
        <p:nvPicPr>
          <p:cNvPr id="7" name="Picture 6" descr="Figure b shows a schema for CUSTOMER relation, where a single line table shows the column names. Only the simple components of the composite attributes are mapped in the schema. The column names are as follows. Customer I D, which is underlined, Customer Name, Customer Street, Customer City, Customer State, Customer Postal Code"/>
          <p:cNvPicPr>
            <a:picLocks noChangeAspect="1"/>
          </p:cNvPicPr>
          <p:nvPr/>
        </p:nvPicPr>
        <p:blipFill rotWithShape="1">
          <a:blip r:embed="rId5">
            <a:grayscl/>
            <a:extLst>
              <a:ext uri="{BEBA8EAE-BF5A-486C-A8C5-ECC9F3942E4B}">
                <a14:imgProps xmlns:a14="http://schemas.microsoft.com/office/drawing/2010/main">
                  <a14:imgLayer r:embed="rId6">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rcRect t="9576" b="10536"/>
          <a:stretch/>
        </p:blipFill>
        <p:spPr>
          <a:xfrm>
            <a:off x="542286" y="4839091"/>
            <a:ext cx="8220075" cy="1034862"/>
          </a:xfrm>
          <a:prstGeom prst="rect">
            <a:avLst/>
          </a:prstGeom>
        </p:spPr>
      </p:pic>
      <p:sp>
        <p:nvSpPr>
          <p:cNvPr id="9" name="Arrow: Down 8">
            <a:extLst>
              <a:ext uri="{FF2B5EF4-FFF2-40B4-BE49-F238E27FC236}">
                <a16:creationId xmlns:a16="http://schemas.microsoft.com/office/drawing/2014/main" id="{56B482B8-D9CA-41F5-93EA-92B3B45B8AA5}"/>
              </a:ext>
            </a:extLst>
          </p:cNvPr>
          <p:cNvSpPr/>
          <p:nvPr/>
        </p:nvSpPr>
        <p:spPr>
          <a:xfrm>
            <a:off x="4513311" y="3910088"/>
            <a:ext cx="278027" cy="729049"/>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8987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1643</TotalTime>
  <Words>4085</Words>
  <Application>Microsoft Office PowerPoint</Application>
  <PresentationFormat>On-screen Show (4:3)</PresentationFormat>
  <Paragraphs>252</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Noto Sans Symbols</vt:lpstr>
      <vt:lpstr>Arial</vt:lpstr>
      <vt:lpstr>Arial Nova</vt:lpstr>
      <vt:lpstr>Calibri</vt:lpstr>
      <vt:lpstr>Goudy Old Style</vt:lpstr>
      <vt:lpstr>Times New Roman</vt:lpstr>
      <vt:lpstr>Office Theme</vt:lpstr>
      <vt:lpstr>Chapter 3 Relational Model</vt:lpstr>
      <vt:lpstr>PowerPoint Presentation</vt:lpstr>
      <vt:lpstr>Relation – two-dimensional (columns and rows) table of data</vt:lpstr>
      <vt:lpstr>PowerPoint Presentation</vt:lpstr>
      <vt:lpstr>PowerPoint Presentation</vt:lpstr>
      <vt:lpstr>Example of Referential Integrity Constraints</vt:lpstr>
      <vt:lpstr>Converting EER to Relations</vt:lpstr>
      <vt:lpstr>Step 1.1: Regular Entity with Simple Attributes </vt:lpstr>
      <vt:lpstr>Step 1.2: Regular Entity with a Composite Attribute</vt:lpstr>
      <vt:lpstr>Step 1.3: Regular Entity with a Multivalued Attribute</vt:lpstr>
      <vt:lpstr>Step 2: Weak Entities</vt:lpstr>
      <vt:lpstr>Step 3.1: Binary One-to-Many Relationship</vt:lpstr>
      <vt:lpstr>Step 3.2: Binary Many-to-Many Relationship</vt:lpstr>
      <vt:lpstr>Step 3.3: Binary One-to-One Relationship</vt:lpstr>
      <vt:lpstr>Step 4.1: Associative Entity (Identifier Not Assigned) </vt:lpstr>
      <vt:lpstr>Step 4.2: Associative Entity (Identifier Assigned) </vt:lpstr>
      <vt:lpstr>Step 5.1: Unary One-to-Many Relationship</vt:lpstr>
      <vt:lpstr>PowerPoint Presentation</vt:lpstr>
      <vt:lpstr>Step 6: Ternary Relationship</vt:lpstr>
      <vt:lpstr>Summary: Converting EER to Relations</vt:lpstr>
      <vt:lpstr>Normalization – a tool to validate and improve a logical design </vt:lpstr>
      <vt:lpstr>Steps in Normalization</vt:lpstr>
      <vt:lpstr>Functional Dependencies – The value of one attribute determines the value of another attribute.</vt:lpstr>
      <vt:lpstr>Step 1.1: Converting to First Normal Form (1NF) – remove repeating groups</vt:lpstr>
      <vt:lpstr>Step 1.2: Converting to First Normal Form (1NF) – identify primary keys</vt:lpstr>
      <vt:lpstr>Step 2: Converting to Second Normal Form (2NF)</vt:lpstr>
      <vt:lpstr>Step 2: Converting to Second Normal Form (2NF)</vt:lpstr>
      <vt:lpstr>Step 3: Converting to Third Normal Form (3NF)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Data Management</dc:title>
  <dc:creator>He Li</dc:creator>
  <cp:lastModifiedBy>He Li</cp:lastModifiedBy>
  <cp:revision>95</cp:revision>
  <dcterms:created xsi:type="dcterms:W3CDTF">2019-12-19T20:52:23Z</dcterms:created>
  <dcterms:modified xsi:type="dcterms:W3CDTF">2021-08-15T19:07:05Z</dcterms:modified>
</cp:coreProperties>
</file>