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Category:Suburbs_of_Mumbai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hyperlink" Target="https://en.wikipedia.org/wiki/Category:Suburbs_of_Mumbai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62BA-79F4-4206-8B97-13553B58819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7D10EE-B220-4570-92C9-77D990173D08}">
      <dgm:prSet/>
      <dgm:spPr/>
      <dgm:t>
        <a:bodyPr/>
        <a:lstStyle/>
        <a:p>
          <a:pPr>
            <a:defRPr b="1"/>
          </a:pPr>
          <a:r>
            <a:rPr lang="en-US"/>
            <a:t>Data required </a:t>
          </a:r>
        </a:p>
      </dgm:t>
    </dgm:pt>
    <dgm:pt modelId="{48ED362C-47E6-475D-A532-5CC0FDDA8033}" type="parTrans" cxnId="{E0E7468F-A8FB-4430-849B-ADB15C0EAC66}">
      <dgm:prSet/>
      <dgm:spPr/>
      <dgm:t>
        <a:bodyPr/>
        <a:lstStyle/>
        <a:p>
          <a:endParaRPr lang="en-US"/>
        </a:p>
      </dgm:t>
    </dgm:pt>
    <dgm:pt modelId="{D7820AF3-3DB7-445F-BBC3-9BAFDB0D0349}" type="sibTrans" cxnId="{E0E7468F-A8FB-4430-849B-ADB15C0EAC66}">
      <dgm:prSet/>
      <dgm:spPr/>
      <dgm:t>
        <a:bodyPr/>
        <a:lstStyle/>
        <a:p>
          <a:endParaRPr lang="en-US"/>
        </a:p>
      </dgm:t>
    </dgm:pt>
    <dgm:pt modelId="{4891CE5D-B94B-4891-9902-E4CAE6513B91}">
      <dgm:prSet/>
      <dgm:spPr/>
      <dgm:t>
        <a:bodyPr/>
        <a:lstStyle/>
        <a:p>
          <a:r>
            <a:rPr lang="en-US"/>
            <a:t>List of neighborhoods in Kuala Lumpur </a:t>
          </a:r>
        </a:p>
      </dgm:t>
    </dgm:pt>
    <dgm:pt modelId="{5B2757AA-3817-4F3F-85E1-FB2D738FFDFD}" type="parTrans" cxnId="{5B43FFEC-B130-4298-8310-DE8237D23A2A}">
      <dgm:prSet/>
      <dgm:spPr/>
      <dgm:t>
        <a:bodyPr/>
        <a:lstStyle/>
        <a:p>
          <a:endParaRPr lang="en-US"/>
        </a:p>
      </dgm:t>
    </dgm:pt>
    <dgm:pt modelId="{6548E141-9D74-47A5-B1A6-106EEB67E56C}" type="sibTrans" cxnId="{5B43FFEC-B130-4298-8310-DE8237D23A2A}">
      <dgm:prSet/>
      <dgm:spPr/>
      <dgm:t>
        <a:bodyPr/>
        <a:lstStyle/>
        <a:p>
          <a:endParaRPr lang="en-US"/>
        </a:p>
      </dgm:t>
    </dgm:pt>
    <dgm:pt modelId="{055B4B35-9CEE-4717-8553-85207B214A15}">
      <dgm:prSet/>
      <dgm:spPr/>
      <dgm:t>
        <a:bodyPr/>
        <a:lstStyle/>
        <a:p>
          <a:r>
            <a:rPr lang="en-US" dirty="0"/>
            <a:t>Latitude and longitude coordinates of the neighborhoods </a:t>
          </a:r>
        </a:p>
      </dgm:t>
    </dgm:pt>
    <dgm:pt modelId="{2C2D9B1B-FA7A-48DC-9FD6-D390C9CB7F46}" type="parTrans" cxnId="{62055976-D294-44F2-849D-3FA9BE795667}">
      <dgm:prSet/>
      <dgm:spPr/>
      <dgm:t>
        <a:bodyPr/>
        <a:lstStyle/>
        <a:p>
          <a:endParaRPr lang="en-US"/>
        </a:p>
      </dgm:t>
    </dgm:pt>
    <dgm:pt modelId="{2D876B45-9FA5-4B47-B876-AA1F1E17BDA7}" type="sibTrans" cxnId="{62055976-D294-44F2-849D-3FA9BE795667}">
      <dgm:prSet/>
      <dgm:spPr/>
      <dgm:t>
        <a:bodyPr/>
        <a:lstStyle/>
        <a:p>
          <a:endParaRPr lang="en-US"/>
        </a:p>
      </dgm:t>
    </dgm:pt>
    <dgm:pt modelId="{4778E801-7A8D-4133-B38B-775E6FB90AD5}">
      <dgm:prSet/>
      <dgm:spPr/>
      <dgm:t>
        <a:bodyPr/>
        <a:lstStyle/>
        <a:p>
          <a:r>
            <a:rPr lang="en-US" dirty="0"/>
            <a:t>Venue data, particularly data related to shopping malls</a:t>
          </a:r>
        </a:p>
      </dgm:t>
    </dgm:pt>
    <dgm:pt modelId="{25583DD1-45EC-424B-8B65-19F1B52DD534}" type="parTrans" cxnId="{7A80846C-05DE-4AAB-B5C1-F91E650F2638}">
      <dgm:prSet/>
      <dgm:spPr/>
      <dgm:t>
        <a:bodyPr/>
        <a:lstStyle/>
        <a:p>
          <a:endParaRPr lang="en-US"/>
        </a:p>
      </dgm:t>
    </dgm:pt>
    <dgm:pt modelId="{9156CFCB-A9DD-4179-BEC8-B6D548B386E3}" type="sibTrans" cxnId="{7A80846C-05DE-4AAB-B5C1-F91E650F2638}">
      <dgm:prSet/>
      <dgm:spPr/>
      <dgm:t>
        <a:bodyPr/>
        <a:lstStyle/>
        <a:p>
          <a:endParaRPr lang="en-US"/>
        </a:p>
      </dgm:t>
    </dgm:pt>
    <dgm:pt modelId="{D1E4FEB4-4BFD-4FD8-A016-EADE00483D48}">
      <dgm:prSet/>
      <dgm:spPr/>
      <dgm:t>
        <a:bodyPr/>
        <a:lstStyle/>
        <a:p>
          <a:pPr>
            <a:defRPr b="1"/>
          </a:pPr>
          <a:r>
            <a:rPr lang="en-US"/>
            <a:t>Sources of data </a:t>
          </a:r>
        </a:p>
      </dgm:t>
    </dgm:pt>
    <dgm:pt modelId="{84B583B3-AE00-4C6B-9586-425A2FA2447B}" type="parTrans" cxnId="{7BBC15D4-3548-4EB9-97A3-11A2B859A103}">
      <dgm:prSet/>
      <dgm:spPr/>
      <dgm:t>
        <a:bodyPr/>
        <a:lstStyle/>
        <a:p>
          <a:endParaRPr lang="en-US"/>
        </a:p>
      </dgm:t>
    </dgm:pt>
    <dgm:pt modelId="{10C1312B-4A0A-4C88-9AF7-7C08552FBE81}" type="sibTrans" cxnId="{7BBC15D4-3548-4EB9-97A3-11A2B859A103}">
      <dgm:prSet/>
      <dgm:spPr/>
      <dgm:t>
        <a:bodyPr/>
        <a:lstStyle/>
        <a:p>
          <a:endParaRPr lang="en-US"/>
        </a:p>
      </dgm:t>
    </dgm:pt>
    <dgm:pt modelId="{D2110E49-5ED6-46E4-A6F1-84A9261C40A2}">
      <dgm:prSet/>
      <dgm:spPr/>
      <dgm:t>
        <a:bodyPr/>
        <a:lstStyle/>
        <a:p>
          <a:r>
            <a:rPr lang="en-US"/>
            <a:t>Wikipedia page for neighborhoods (</a:t>
          </a:r>
          <a:r>
            <a:rPr lang="en-US">
              <a:hlinkClick xmlns:r="http://schemas.openxmlformats.org/officeDocument/2006/relationships" r:id="rId1"/>
            </a:rPr>
            <a:t>https://en.wikipedia.org/wiki/Category:Suburbs_of_Mumbai</a:t>
          </a:r>
          <a:r>
            <a:rPr lang="en-US"/>
            <a:t>)</a:t>
          </a:r>
        </a:p>
      </dgm:t>
    </dgm:pt>
    <dgm:pt modelId="{A5829A4E-3248-4527-B337-C816B5DA3941}" type="parTrans" cxnId="{C27AFE94-EC16-433C-93C2-6A7663D53D77}">
      <dgm:prSet/>
      <dgm:spPr/>
      <dgm:t>
        <a:bodyPr/>
        <a:lstStyle/>
        <a:p>
          <a:endParaRPr lang="en-US"/>
        </a:p>
      </dgm:t>
    </dgm:pt>
    <dgm:pt modelId="{B9D9CDE8-CD97-4A31-A562-905D36133425}" type="sibTrans" cxnId="{C27AFE94-EC16-433C-93C2-6A7663D53D77}">
      <dgm:prSet/>
      <dgm:spPr/>
      <dgm:t>
        <a:bodyPr/>
        <a:lstStyle/>
        <a:p>
          <a:endParaRPr lang="en-US"/>
        </a:p>
      </dgm:t>
    </dgm:pt>
    <dgm:pt modelId="{C1910434-5A55-4B25-BE0D-7918255DA7F7}">
      <dgm:prSet/>
      <dgm:spPr/>
      <dgm:t>
        <a:bodyPr/>
        <a:lstStyle/>
        <a:p>
          <a:r>
            <a:rPr lang="en-US"/>
            <a:t>Geocoder package for latitude and longitude coordinates </a:t>
          </a:r>
        </a:p>
      </dgm:t>
    </dgm:pt>
    <dgm:pt modelId="{0236989B-776E-4D16-8F2E-0FB47B7D19D2}" type="parTrans" cxnId="{F8E6482C-4C82-4476-82D9-1C3494BD4DD7}">
      <dgm:prSet/>
      <dgm:spPr/>
      <dgm:t>
        <a:bodyPr/>
        <a:lstStyle/>
        <a:p>
          <a:endParaRPr lang="en-US"/>
        </a:p>
      </dgm:t>
    </dgm:pt>
    <dgm:pt modelId="{5F4BBAAB-5706-4232-8251-10CAE7BB3272}" type="sibTrans" cxnId="{F8E6482C-4C82-4476-82D9-1C3494BD4DD7}">
      <dgm:prSet/>
      <dgm:spPr/>
      <dgm:t>
        <a:bodyPr/>
        <a:lstStyle/>
        <a:p>
          <a:endParaRPr lang="en-US"/>
        </a:p>
      </dgm:t>
    </dgm:pt>
    <dgm:pt modelId="{D7E22961-C92B-43DF-9522-9105C9E6429A}">
      <dgm:prSet/>
      <dgm:spPr/>
      <dgm:t>
        <a:bodyPr/>
        <a:lstStyle/>
        <a:p>
          <a:r>
            <a:rPr lang="en-US"/>
            <a:t>Foursquare API for venue data</a:t>
          </a:r>
        </a:p>
      </dgm:t>
    </dgm:pt>
    <dgm:pt modelId="{78144282-8D13-4C64-81BB-1A70765A9208}" type="parTrans" cxnId="{7F43C080-C201-484C-95D9-0F60A7764531}">
      <dgm:prSet/>
      <dgm:spPr/>
      <dgm:t>
        <a:bodyPr/>
        <a:lstStyle/>
        <a:p>
          <a:endParaRPr lang="en-US"/>
        </a:p>
      </dgm:t>
    </dgm:pt>
    <dgm:pt modelId="{7FCA555C-B863-4D9F-BA6F-930ABAC522B4}" type="sibTrans" cxnId="{7F43C080-C201-484C-95D9-0F60A7764531}">
      <dgm:prSet/>
      <dgm:spPr/>
      <dgm:t>
        <a:bodyPr/>
        <a:lstStyle/>
        <a:p>
          <a:endParaRPr lang="en-US"/>
        </a:p>
      </dgm:t>
    </dgm:pt>
    <dgm:pt modelId="{252A6411-22E4-421D-94D2-9908657731FE}" type="pres">
      <dgm:prSet presAssocID="{61C562BA-79F4-4206-8B97-13553B588193}" presName="root" presStyleCnt="0">
        <dgm:presLayoutVars>
          <dgm:dir/>
          <dgm:resizeHandles val="exact"/>
        </dgm:presLayoutVars>
      </dgm:prSet>
      <dgm:spPr/>
    </dgm:pt>
    <dgm:pt modelId="{1D61A8F9-51B8-4205-ACEA-C743AD137B95}" type="pres">
      <dgm:prSet presAssocID="{8F7D10EE-B220-4570-92C9-77D990173D08}" presName="compNode" presStyleCnt="0"/>
      <dgm:spPr/>
    </dgm:pt>
    <dgm:pt modelId="{9D48C867-C631-433F-9660-A8229509F84E}" type="pres">
      <dgm:prSet presAssocID="{8F7D10EE-B220-4570-92C9-77D990173D0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B92044D-F2EC-4536-880B-4CBD8CED68F1}" type="pres">
      <dgm:prSet presAssocID="{8F7D10EE-B220-4570-92C9-77D990173D08}" presName="iconSpace" presStyleCnt="0"/>
      <dgm:spPr/>
    </dgm:pt>
    <dgm:pt modelId="{576CC28F-13B6-4807-9CED-D187D35FD725}" type="pres">
      <dgm:prSet presAssocID="{8F7D10EE-B220-4570-92C9-77D990173D08}" presName="parTx" presStyleLbl="revTx" presStyleIdx="0" presStyleCnt="4">
        <dgm:presLayoutVars>
          <dgm:chMax val="0"/>
          <dgm:chPref val="0"/>
        </dgm:presLayoutVars>
      </dgm:prSet>
      <dgm:spPr/>
    </dgm:pt>
    <dgm:pt modelId="{0251B681-E1D2-448D-82C0-015BD9A4C4A4}" type="pres">
      <dgm:prSet presAssocID="{8F7D10EE-B220-4570-92C9-77D990173D08}" presName="txSpace" presStyleCnt="0"/>
      <dgm:spPr/>
    </dgm:pt>
    <dgm:pt modelId="{F28E1001-72FF-42C5-BCA3-62C4B629F7D7}" type="pres">
      <dgm:prSet presAssocID="{8F7D10EE-B220-4570-92C9-77D990173D08}" presName="desTx" presStyleLbl="revTx" presStyleIdx="1" presStyleCnt="4">
        <dgm:presLayoutVars/>
      </dgm:prSet>
      <dgm:spPr/>
    </dgm:pt>
    <dgm:pt modelId="{73E6C670-71D0-41FA-A6EE-5E21561AF58E}" type="pres">
      <dgm:prSet presAssocID="{D7820AF3-3DB7-445F-BBC3-9BAFDB0D0349}" presName="sibTrans" presStyleCnt="0"/>
      <dgm:spPr/>
    </dgm:pt>
    <dgm:pt modelId="{4B2AD47D-62B9-4E56-AD7B-215E88B32F40}" type="pres">
      <dgm:prSet presAssocID="{D1E4FEB4-4BFD-4FD8-A016-EADE00483D48}" presName="compNode" presStyleCnt="0"/>
      <dgm:spPr/>
    </dgm:pt>
    <dgm:pt modelId="{C1740EA8-6F70-4AFF-985F-CF5C9884ED30}" type="pres">
      <dgm:prSet presAssocID="{D1E4FEB4-4BFD-4FD8-A016-EADE00483D4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28D1FE-2550-4E43-B3B7-BC1764ABD1FA}" type="pres">
      <dgm:prSet presAssocID="{D1E4FEB4-4BFD-4FD8-A016-EADE00483D48}" presName="iconSpace" presStyleCnt="0"/>
      <dgm:spPr/>
    </dgm:pt>
    <dgm:pt modelId="{30A20DF2-1CF1-4B39-BA64-F6543F235CC7}" type="pres">
      <dgm:prSet presAssocID="{D1E4FEB4-4BFD-4FD8-A016-EADE00483D48}" presName="parTx" presStyleLbl="revTx" presStyleIdx="2" presStyleCnt="4">
        <dgm:presLayoutVars>
          <dgm:chMax val="0"/>
          <dgm:chPref val="0"/>
        </dgm:presLayoutVars>
      </dgm:prSet>
      <dgm:spPr/>
    </dgm:pt>
    <dgm:pt modelId="{6F2B9497-680C-492E-834F-4E280A7B4BDF}" type="pres">
      <dgm:prSet presAssocID="{D1E4FEB4-4BFD-4FD8-A016-EADE00483D48}" presName="txSpace" presStyleCnt="0"/>
      <dgm:spPr/>
    </dgm:pt>
    <dgm:pt modelId="{312A1C8A-173F-45E0-B725-23EC38E4B113}" type="pres">
      <dgm:prSet presAssocID="{D1E4FEB4-4BFD-4FD8-A016-EADE00483D48}" presName="desTx" presStyleLbl="revTx" presStyleIdx="3" presStyleCnt="4">
        <dgm:presLayoutVars/>
      </dgm:prSet>
      <dgm:spPr/>
    </dgm:pt>
  </dgm:ptLst>
  <dgm:cxnLst>
    <dgm:cxn modelId="{09C0A40F-BA3B-4065-8CF8-AD555E52FC53}" type="presOf" srcId="{D2110E49-5ED6-46E4-A6F1-84A9261C40A2}" destId="{312A1C8A-173F-45E0-B725-23EC38E4B113}" srcOrd="0" destOrd="0" presId="urn:microsoft.com/office/officeart/2018/2/layout/IconLabelDescriptionList"/>
    <dgm:cxn modelId="{D4F93517-908E-4DD4-8A71-025FBF43DD2C}" type="presOf" srcId="{61C562BA-79F4-4206-8B97-13553B588193}" destId="{252A6411-22E4-421D-94D2-9908657731FE}" srcOrd="0" destOrd="0" presId="urn:microsoft.com/office/officeart/2018/2/layout/IconLabelDescriptionList"/>
    <dgm:cxn modelId="{57029023-B99D-48A8-A51E-BCD669A29D13}" type="presOf" srcId="{055B4B35-9CEE-4717-8553-85207B214A15}" destId="{F28E1001-72FF-42C5-BCA3-62C4B629F7D7}" srcOrd="0" destOrd="1" presId="urn:microsoft.com/office/officeart/2018/2/layout/IconLabelDescriptionList"/>
    <dgm:cxn modelId="{2ED6C829-7F91-4FBC-A4FB-FAFF81A74AD8}" type="presOf" srcId="{D7E22961-C92B-43DF-9522-9105C9E6429A}" destId="{312A1C8A-173F-45E0-B725-23EC38E4B113}" srcOrd="0" destOrd="2" presId="urn:microsoft.com/office/officeart/2018/2/layout/IconLabelDescriptionList"/>
    <dgm:cxn modelId="{F8E6482C-4C82-4476-82D9-1C3494BD4DD7}" srcId="{D1E4FEB4-4BFD-4FD8-A016-EADE00483D48}" destId="{C1910434-5A55-4B25-BE0D-7918255DA7F7}" srcOrd="1" destOrd="0" parTransId="{0236989B-776E-4D16-8F2E-0FB47B7D19D2}" sibTransId="{5F4BBAAB-5706-4232-8251-10CAE7BB3272}"/>
    <dgm:cxn modelId="{B4F37269-1D0F-4C0F-A4BC-AF99CC372E13}" type="presOf" srcId="{C1910434-5A55-4B25-BE0D-7918255DA7F7}" destId="{312A1C8A-173F-45E0-B725-23EC38E4B113}" srcOrd="0" destOrd="1" presId="urn:microsoft.com/office/officeart/2018/2/layout/IconLabelDescriptionList"/>
    <dgm:cxn modelId="{44424A4B-2D04-4383-B118-322AB847237E}" type="presOf" srcId="{8F7D10EE-B220-4570-92C9-77D990173D08}" destId="{576CC28F-13B6-4807-9CED-D187D35FD725}" srcOrd="0" destOrd="0" presId="urn:microsoft.com/office/officeart/2018/2/layout/IconLabelDescriptionList"/>
    <dgm:cxn modelId="{7A80846C-05DE-4AAB-B5C1-F91E650F2638}" srcId="{8F7D10EE-B220-4570-92C9-77D990173D08}" destId="{4778E801-7A8D-4133-B38B-775E6FB90AD5}" srcOrd="2" destOrd="0" parTransId="{25583DD1-45EC-424B-8B65-19F1B52DD534}" sibTransId="{9156CFCB-A9DD-4179-BEC8-B6D548B386E3}"/>
    <dgm:cxn modelId="{62055976-D294-44F2-849D-3FA9BE795667}" srcId="{8F7D10EE-B220-4570-92C9-77D990173D08}" destId="{055B4B35-9CEE-4717-8553-85207B214A15}" srcOrd="1" destOrd="0" parTransId="{2C2D9B1B-FA7A-48DC-9FD6-D390C9CB7F46}" sibTransId="{2D876B45-9FA5-4B47-B876-AA1F1E17BDA7}"/>
    <dgm:cxn modelId="{7F43C080-C201-484C-95D9-0F60A7764531}" srcId="{D1E4FEB4-4BFD-4FD8-A016-EADE00483D48}" destId="{D7E22961-C92B-43DF-9522-9105C9E6429A}" srcOrd="2" destOrd="0" parTransId="{78144282-8D13-4C64-81BB-1A70765A9208}" sibTransId="{7FCA555C-B863-4D9F-BA6F-930ABAC522B4}"/>
    <dgm:cxn modelId="{9BDE638A-5DF6-47B7-A2C6-66515E55BA0B}" type="presOf" srcId="{D1E4FEB4-4BFD-4FD8-A016-EADE00483D48}" destId="{30A20DF2-1CF1-4B39-BA64-F6543F235CC7}" srcOrd="0" destOrd="0" presId="urn:microsoft.com/office/officeart/2018/2/layout/IconLabelDescriptionList"/>
    <dgm:cxn modelId="{E0E7468F-A8FB-4430-849B-ADB15C0EAC66}" srcId="{61C562BA-79F4-4206-8B97-13553B588193}" destId="{8F7D10EE-B220-4570-92C9-77D990173D08}" srcOrd="0" destOrd="0" parTransId="{48ED362C-47E6-475D-A532-5CC0FDDA8033}" sibTransId="{D7820AF3-3DB7-445F-BBC3-9BAFDB0D0349}"/>
    <dgm:cxn modelId="{C27AFE94-EC16-433C-93C2-6A7663D53D77}" srcId="{D1E4FEB4-4BFD-4FD8-A016-EADE00483D48}" destId="{D2110E49-5ED6-46E4-A6F1-84A9261C40A2}" srcOrd="0" destOrd="0" parTransId="{A5829A4E-3248-4527-B337-C816B5DA3941}" sibTransId="{B9D9CDE8-CD97-4A31-A562-905D36133425}"/>
    <dgm:cxn modelId="{4D9CDEA0-D7BC-4124-B330-DCCF29EBB87F}" type="presOf" srcId="{4778E801-7A8D-4133-B38B-775E6FB90AD5}" destId="{F28E1001-72FF-42C5-BCA3-62C4B629F7D7}" srcOrd="0" destOrd="2" presId="urn:microsoft.com/office/officeart/2018/2/layout/IconLabelDescriptionList"/>
    <dgm:cxn modelId="{7BBC15D4-3548-4EB9-97A3-11A2B859A103}" srcId="{61C562BA-79F4-4206-8B97-13553B588193}" destId="{D1E4FEB4-4BFD-4FD8-A016-EADE00483D48}" srcOrd="1" destOrd="0" parTransId="{84B583B3-AE00-4C6B-9586-425A2FA2447B}" sibTransId="{10C1312B-4A0A-4C88-9AF7-7C08552FBE81}"/>
    <dgm:cxn modelId="{5B43FFEC-B130-4298-8310-DE8237D23A2A}" srcId="{8F7D10EE-B220-4570-92C9-77D990173D08}" destId="{4891CE5D-B94B-4891-9902-E4CAE6513B91}" srcOrd="0" destOrd="0" parTransId="{5B2757AA-3817-4F3F-85E1-FB2D738FFDFD}" sibTransId="{6548E141-9D74-47A5-B1A6-106EEB67E56C}"/>
    <dgm:cxn modelId="{58F9EBF7-57E2-4911-AA77-DE5B0421B0A3}" type="presOf" srcId="{4891CE5D-B94B-4891-9902-E4CAE6513B91}" destId="{F28E1001-72FF-42C5-BCA3-62C4B629F7D7}" srcOrd="0" destOrd="0" presId="urn:microsoft.com/office/officeart/2018/2/layout/IconLabelDescriptionList"/>
    <dgm:cxn modelId="{7E4C0CD5-C94A-497A-BF75-4143ED02B20D}" type="presParOf" srcId="{252A6411-22E4-421D-94D2-9908657731FE}" destId="{1D61A8F9-51B8-4205-ACEA-C743AD137B95}" srcOrd="0" destOrd="0" presId="urn:microsoft.com/office/officeart/2018/2/layout/IconLabelDescriptionList"/>
    <dgm:cxn modelId="{2F520E1A-9C85-48EB-8429-5D50A458A029}" type="presParOf" srcId="{1D61A8F9-51B8-4205-ACEA-C743AD137B95}" destId="{9D48C867-C631-433F-9660-A8229509F84E}" srcOrd="0" destOrd="0" presId="urn:microsoft.com/office/officeart/2018/2/layout/IconLabelDescriptionList"/>
    <dgm:cxn modelId="{1746A4DC-6BA5-4340-AFDC-72EC220CCD84}" type="presParOf" srcId="{1D61A8F9-51B8-4205-ACEA-C743AD137B95}" destId="{CB92044D-F2EC-4536-880B-4CBD8CED68F1}" srcOrd="1" destOrd="0" presId="urn:microsoft.com/office/officeart/2018/2/layout/IconLabelDescriptionList"/>
    <dgm:cxn modelId="{6D6DCF33-30FF-4A95-BE02-E64B91AB9342}" type="presParOf" srcId="{1D61A8F9-51B8-4205-ACEA-C743AD137B95}" destId="{576CC28F-13B6-4807-9CED-D187D35FD725}" srcOrd="2" destOrd="0" presId="urn:microsoft.com/office/officeart/2018/2/layout/IconLabelDescriptionList"/>
    <dgm:cxn modelId="{D0EAA714-E46F-40B2-99CE-3AC825FF564E}" type="presParOf" srcId="{1D61A8F9-51B8-4205-ACEA-C743AD137B95}" destId="{0251B681-E1D2-448D-82C0-015BD9A4C4A4}" srcOrd="3" destOrd="0" presId="urn:microsoft.com/office/officeart/2018/2/layout/IconLabelDescriptionList"/>
    <dgm:cxn modelId="{E2240686-E3B6-482E-9657-91F29843D405}" type="presParOf" srcId="{1D61A8F9-51B8-4205-ACEA-C743AD137B95}" destId="{F28E1001-72FF-42C5-BCA3-62C4B629F7D7}" srcOrd="4" destOrd="0" presId="urn:microsoft.com/office/officeart/2018/2/layout/IconLabelDescriptionList"/>
    <dgm:cxn modelId="{3A605B93-DA41-4D8C-88C9-0BA115801ADA}" type="presParOf" srcId="{252A6411-22E4-421D-94D2-9908657731FE}" destId="{73E6C670-71D0-41FA-A6EE-5E21561AF58E}" srcOrd="1" destOrd="0" presId="urn:microsoft.com/office/officeart/2018/2/layout/IconLabelDescriptionList"/>
    <dgm:cxn modelId="{760A371E-1406-40D8-8390-7C5E516023B6}" type="presParOf" srcId="{252A6411-22E4-421D-94D2-9908657731FE}" destId="{4B2AD47D-62B9-4E56-AD7B-215E88B32F40}" srcOrd="2" destOrd="0" presId="urn:microsoft.com/office/officeart/2018/2/layout/IconLabelDescriptionList"/>
    <dgm:cxn modelId="{40A7AB46-A32B-418A-AADB-5B4365373B4D}" type="presParOf" srcId="{4B2AD47D-62B9-4E56-AD7B-215E88B32F40}" destId="{C1740EA8-6F70-4AFF-985F-CF5C9884ED30}" srcOrd="0" destOrd="0" presId="urn:microsoft.com/office/officeart/2018/2/layout/IconLabelDescriptionList"/>
    <dgm:cxn modelId="{0D17DE99-3A0D-406E-8792-23C85771075D}" type="presParOf" srcId="{4B2AD47D-62B9-4E56-AD7B-215E88B32F40}" destId="{1028D1FE-2550-4E43-B3B7-BC1764ABD1FA}" srcOrd="1" destOrd="0" presId="urn:microsoft.com/office/officeart/2018/2/layout/IconLabelDescriptionList"/>
    <dgm:cxn modelId="{9CA804C4-C5BB-457A-B68E-BC4CEDABECF9}" type="presParOf" srcId="{4B2AD47D-62B9-4E56-AD7B-215E88B32F40}" destId="{30A20DF2-1CF1-4B39-BA64-F6543F235CC7}" srcOrd="2" destOrd="0" presId="urn:microsoft.com/office/officeart/2018/2/layout/IconLabelDescriptionList"/>
    <dgm:cxn modelId="{27F6A0A2-3648-469F-ACEF-B025F688750C}" type="presParOf" srcId="{4B2AD47D-62B9-4E56-AD7B-215E88B32F40}" destId="{6F2B9497-680C-492E-834F-4E280A7B4BDF}" srcOrd="3" destOrd="0" presId="urn:microsoft.com/office/officeart/2018/2/layout/IconLabelDescriptionList"/>
    <dgm:cxn modelId="{46FDD119-64C1-451E-B8BA-257C44A7ADBD}" type="presParOf" srcId="{4B2AD47D-62B9-4E56-AD7B-215E88B32F40}" destId="{312A1C8A-173F-45E0-B725-23EC38E4B1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B41A3-5F35-4E6A-A1F8-C853882C21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5356DE96-E8A2-41EA-924B-FB1FE476CB52}">
      <dgm:prSet/>
      <dgm:spPr/>
      <dgm:t>
        <a:bodyPr/>
        <a:lstStyle/>
        <a:p>
          <a:r>
            <a:rPr lang="en-US"/>
            <a:t>Web scraping Wikipedia page for neighborhoods list </a:t>
          </a:r>
        </a:p>
      </dgm:t>
    </dgm:pt>
    <dgm:pt modelId="{E1945B4B-F396-4764-9A48-63A854CE8B25}" type="parTrans" cxnId="{C73F0022-8799-4F82-8553-4CA2ACC31E96}">
      <dgm:prSet/>
      <dgm:spPr/>
      <dgm:t>
        <a:bodyPr/>
        <a:lstStyle/>
        <a:p>
          <a:endParaRPr lang="en-US"/>
        </a:p>
      </dgm:t>
    </dgm:pt>
    <dgm:pt modelId="{08F2284F-73EE-468E-BF02-A8C7127F5F23}" type="sibTrans" cxnId="{C73F0022-8799-4F82-8553-4CA2ACC31E96}">
      <dgm:prSet/>
      <dgm:spPr/>
      <dgm:t>
        <a:bodyPr/>
        <a:lstStyle/>
        <a:p>
          <a:endParaRPr lang="en-US"/>
        </a:p>
      </dgm:t>
    </dgm:pt>
    <dgm:pt modelId="{44843C55-59B7-4335-BFA1-D29B6C76D7B8}">
      <dgm:prSet/>
      <dgm:spPr/>
      <dgm:t>
        <a:bodyPr/>
        <a:lstStyle/>
        <a:p>
          <a:r>
            <a:rPr lang="en-US"/>
            <a:t>Get latitude and longitude coordinates using Geocoder</a:t>
          </a:r>
        </a:p>
      </dgm:t>
    </dgm:pt>
    <dgm:pt modelId="{70471EF2-11D5-4577-B838-A22605458503}" type="parTrans" cxnId="{8114A9F6-C2E3-4EB1-BE55-92C61D9B6228}">
      <dgm:prSet/>
      <dgm:spPr/>
      <dgm:t>
        <a:bodyPr/>
        <a:lstStyle/>
        <a:p>
          <a:endParaRPr lang="en-US"/>
        </a:p>
      </dgm:t>
    </dgm:pt>
    <dgm:pt modelId="{91748964-8070-4AE6-BAA4-E866DBB8B5C2}" type="sibTrans" cxnId="{8114A9F6-C2E3-4EB1-BE55-92C61D9B6228}">
      <dgm:prSet/>
      <dgm:spPr/>
      <dgm:t>
        <a:bodyPr/>
        <a:lstStyle/>
        <a:p>
          <a:endParaRPr lang="en-US"/>
        </a:p>
      </dgm:t>
    </dgm:pt>
    <dgm:pt modelId="{EC28A4DF-86A2-4DB5-9FD0-AA952324E813}">
      <dgm:prSet/>
      <dgm:spPr/>
      <dgm:t>
        <a:bodyPr/>
        <a:lstStyle/>
        <a:p>
          <a:r>
            <a:rPr lang="en-US"/>
            <a:t>Use Foursquare API to get venue data </a:t>
          </a:r>
        </a:p>
      </dgm:t>
    </dgm:pt>
    <dgm:pt modelId="{9EB1D781-426A-4C8B-BE0D-4E0DDCC7058D}" type="parTrans" cxnId="{C8136356-8BEC-4924-994A-C03635169D8E}">
      <dgm:prSet/>
      <dgm:spPr/>
      <dgm:t>
        <a:bodyPr/>
        <a:lstStyle/>
        <a:p>
          <a:endParaRPr lang="en-US"/>
        </a:p>
      </dgm:t>
    </dgm:pt>
    <dgm:pt modelId="{86B24A33-08D6-4AF2-88F2-5247C7B5122D}" type="sibTrans" cxnId="{C8136356-8BEC-4924-994A-C03635169D8E}">
      <dgm:prSet/>
      <dgm:spPr/>
      <dgm:t>
        <a:bodyPr/>
        <a:lstStyle/>
        <a:p>
          <a:endParaRPr lang="en-US"/>
        </a:p>
      </dgm:t>
    </dgm:pt>
    <dgm:pt modelId="{92792AAB-CF84-4FB7-9EC5-9A7321204388}">
      <dgm:prSet/>
      <dgm:spPr/>
      <dgm:t>
        <a:bodyPr/>
        <a:lstStyle/>
        <a:p>
          <a:r>
            <a:rPr lang="en-US"/>
            <a:t>Group data by neighborhood and taking the mean of the frequency of occurrence of each venue category</a:t>
          </a:r>
        </a:p>
      </dgm:t>
    </dgm:pt>
    <dgm:pt modelId="{946A35BF-DA92-4322-A725-71B5B6757BBD}" type="parTrans" cxnId="{FA8956FE-8878-49E4-9A84-9729B10C8847}">
      <dgm:prSet/>
      <dgm:spPr/>
      <dgm:t>
        <a:bodyPr/>
        <a:lstStyle/>
        <a:p>
          <a:endParaRPr lang="en-US"/>
        </a:p>
      </dgm:t>
    </dgm:pt>
    <dgm:pt modelId="{0B1DC355-6DDF-4F00-A730-5A707E770B34}" type="sibTrans" cxnId="{FA8956FE-8878-49E4-9A84-9729B10C8847}">
      <dgm:prSet/>
      <dgm:spPr/>
      <dgm:t>
        <a:bodyPr/>
        <a:lstStyle/>
        <a:p>
          <a:endParaRPr lang="en-US"/>
        </a:p>
      </dgm:t>
    </dgm:pt>
    <dgm:pt modelId="{3A53AEC7-2E49-45C9-8E07-73AAE7F6997F}">
      <dgm:prSet/>
      <dgm:spPr/>
      <dgm:t>
        <a:bodyPr/>
        <a:lstStyle/>
        <a:p>
          <a:r>
            <a:rPr lang="en-US"/>
            <a:t>Filter venue category by Shopping Mall</a:t>
          </a:r>
        </a:p>
      </dgm:t>
    </dgm:pt>
    <dgm:pt modelId="{92527AD0-C064-4AE0-AFF9-CBFD3152DE5C}" type="parTrans" cxnId="{36D81AC0-72CE-4308-8885-BC3BD257D1A2}">
      <dgm:prSet/>
      <dgm:spPr/>
      <dgm:t>
        <a:bodyPr/>
        <a:lstStyle/>
        <a:p>
          <a:endParaRPr lang="en-US"/>
        </a:p>
      </dgm:t>
    </dgm:pt>
    <dgm:pt modelId="{A48129E5-CDF1-4D69-9B68-7C0227B8E17F}" type="sibTrans" cxnId="{36D81AC0-72CE-4308-8885-BC3BD257D1A2}">
      <dgm:prSet/>
      <dgm:spPr/>
      <dgm:t>
        <a:bodyPr/>
        <a:lstStyle/>
        <a:p>
          <a:endParaRPr lang="en-US"/>
        </a:p>
      </dgm:t>
    </dgm:pt>
    <dgm:pt modelId="{504E7FE9-A640-40B9-8947-7F2D4458C5E8}">
      <dgm:prSet/>
      <dgm:spPr/>
      <dgm:t>
        <a:bodyPr/>
        <a:lstStyle/>
        <a:p>
          <a:r>
            <a:rPr lang="en-US"/>
            <a:t>Perform clustering on the data by using k-means clustering</a:t>
          </a:r>
        </a:p>
      </dgm:t>
    </dgm:pt>
    <dgm:pt modelId="{05E4F9E2-42BA-4E81-922B-02821D864522}" type="parTrans" cxnId="{7C1BC101-0E35-456C-9B04-EFF9CD0C9F8B}">
      <dgm:prSet/>
      <dgm:spPr/>
      <dgm:t>
        <a:bodyPr/>
        <a:lstStyle/>
        <a:p>
          <a:endParaRPr lang="en-US"/>
        </a:p>
      </dgm:t>
    </dgm:pt>
    <dgm:pt modelId="{B1616AA0-1942-40D7-91C7-CF7C905F5622}" type="sibTrans" cxnId="{7C1BC101-0E35-456C-9B04-EFF9CD0C9F8B}">
      <dgm:prSet/>
      <dgm:spPr/>
      <dgm:t>
        <a:bodyPr/>
        <a:lstStyle/>
        <a:p>
          <a:endParaRPr lang="en-US"/>
        </a:p>
      </dgm:t>
    </dgm:pt>
    <dgm:pt modelId="{193F4638-6D0A-4720-AE05-0C1F9255E505}">
      <dgm:prSet/>
      <dgm:spPr/>
      <dgm:t>
        <a:bodyPr/>
        <a:lstStyle/>
        <a:p>
          <a:r>
            <a:rPr lang="en-US"/>
            <a:t>Visualize the clusters in a map using Folium</a:t>
          </a:r>
        </a:p>
      </dgm:t>
    </dgm:pt>
    <dgm:pt modelId="{1C7ABEF3-8A75-40C5-AD2D-28CDA3DEE613}" type="parTrans" cxnId="{01418001-AE11-4685-9B0F-597D1B6D21C8}">
      <dgm:prSet/>
      <dgm:spPr/>
      <dgm:t>
        <a:bodyPr/>
        <a:lstStyle/>
        <a:p>
          <a:endParaRPr lang="en-US"/>
        </a:p>
      </dgm:t>
    </dgm:pt>
    <dgm:pt modelId="{ECD9ED9A-7CBB-410F-924A-060EDFCB591D}" type="sibTrans" cxnId="{01418001-AE11-4685-9B0F-597D1B6D21C8}">
      <dgm:prSet/>
      <dgm:spPr/>
      <dgm:t>
        <a:bodyPr/>
        <a:lstStyle/>
        <a:p>
          <a:endParaRPr lang="en-US"/>
        </a:p>
      </dgm:t>
    </dgm:pt>
    <dgm:pt modelId="{77D220AF-6316-463F-AC35-BA65D5CB8920}" type="pres">
      <dgm:prSet presAssocID="{B6DB41A3-5F35-4E6A-A1F8-C853882C21C0}" presName="root" presStyleCnt="0">
        <dgm:presLayoutVars>
          <dgm:dir/>
          <dgm:resizeHandles val="exact"/>
        </dgm:presLayoutVars>
      </dgm:prSet>
      <dgm:spPr/>
    </dgm:pt>
    <dgm:pt modelId="{D70AD6B4-28FB-4544-A52C-87A930524B21}" type="pres">
      <dgm:prSet presAssocID="{B6DB41A3-5F35-4E6A-A1F8-C853882C21C0}" presName="container" presStyleCnt="0">
        <dgm:presLayoutVars>
          <dgm:dir/>
          <dgm:resizeHandles val="exact"/>
        </dgm:presLayoutVars>
      </dgm:prSet>
      <dgm:spPr/>
    </dgm:pt>
    <dgm:pt modelId="{51B70C3C-1B6C-403B-8CD1-F65578001C0C}" type="pres">
      <dgm:prSet presAssocID="{5356DE96-E8A2-41EA-924B-FB1FE476CB52}" presName="compNode" presStyleCnt="0"/>
      <dgm:spPr/>
    </dgm:pt>
    <dgm:pt modelId="{9CECC92F-941E-44C9-9847-6AC4FF74AF47}" type="pres">
      <dgm:prSet presAssocID="{5356DE96-E8A2-41EA-924B-FB1FE476CB52}" presName="iconBgRect" presStyleLbl="bgShp" presStyleIdx="0" presStyleCnt="7"/>
      <dgm:spPr/>
    </dgm:pt>
    <dgm:pt modelId="{58B7B32E-81B9-4D6A-935E-78A67C5920FC}" type="pres">
      <dgm:prSet presAssocID="{5356DE96-E8A2-41EA-924B-FB1FE476CB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119BCA7-A4F3-430A-8B18-985173533165}" type="pres">
      <dgm:prSet presAssocID="{5356DE96-E8A2-41EA-924B-FB1FE476CB52}" presName="spaceRect" presStyleCnt="0"/>
      <dgm:spPr/>
    </dgm:pt>
    <dgm:pt modelId="{390276BC-7430-42A1-B279-87134A958557}" type="pres">
      <dgm:prSet presAssocID="{5356DE96-E8A2-41EA-924B-FB1FE476CB52}" presName="textRect" presStyleLbl="revTx" presStyleIdx="0" presStyleCnt="7">
        <dgm:presLayoutVars>
          <dgm:chMax val="1"/>
          <dgm:chPref val="1"/>
        </dgm:presLayoutVars>
      </dgm:prSet>
      <dgm:spPr/>
    </dgm:pt>
    <dgm:pt modelId="{566AFD55-2F7F-4A1C-B2B5-B5193991B335}" type="pres">
      <dgm:prSet presAssocID="{08F2284F-73EE-468E-BF02-A8C7127F5F23}" presName="sibTrans" presStyleLbl="sibTrans2D1" presStyleIdx="0" presStyleCnt="0"/>
      <dgm:spPr/>
    </dgm:pt>
    <dgm:pt modelId="{24278F65-3305-40D9-99AC-8B898FCA40B6}" type="pres">
      <dgm:prSet presAssocID="{44843C55-59B7-4335-BFA1-D29B6C76D7B8}" presName="compNode" presStyleCnt="0"/>
      <dgm:spPr/>
    </dgm:pt>
    <dgm:pt modelId="{FFB342FA-3CCD-4C65-93D8-6610C021E4C2}" type="pres">
      <dgm:prSet presAssocID="{44843C55-59B7-4335-BFA1-D29B6C76D7B8}" presName="iconBgRect" presStyleLbl="bgShp" presStyleIdx="1" presStyleCnt="7"/>
      <dgm:spPr/>
    </dgm:pt>
    <dgm:pt modelId="{1EBDB181-AEBF-4D0C-9FF1-40C244A60B9D}" type="pres">
      <dgm:prSet presAssocID="{44843C55-59B7-4335-BFA1-D29B6C76D7B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4269D9D-B6FC-4F86-ACA8-CE43045F3402}" type="pres">
      <dgm:prSet presAssocID="{44843C55-59B7-4335-BFA1-D29B6C76D7B8}" presName="spaceRect" presStyleCnt="0"/>
      <dgm:spPr/>
    </dgm:pt>
    <dgm:pt modelId="{3E516527-3BC9-4400-B764-17AA7AC2FF5A}" type="pres">
      <dgm:prSet presAssocID="{44843C55-59B7-4335-BFA1-D29B6C76D7B8}" presName="textRect" presStyleLbl="revTx" presStyleIdx="1" presStyleCnt="7">
        <dgm:presLayoutVars>
          <dgm:chMax val="1"/>
          <dgm:chPref val="1"/>
        </dgm:presLayoutVars>
      </dgm:prSet>
      <dgm:spPr/>
    </dgm:pt>
    <dgm:pt modelId="{C27EAF60-76B3-4E63-8EF2-380D1EAAFAC6}" type="pres">
      <dgm:prSet presAssocID="{91748964-8070-4AE6-BAA4-E866DBB8B5C2}" presName="sibTrans" presStyleLbl="sibTrans2D1" presStyleIdx="0" presStyleCnt="0"/>
      <dgm:spPr/>
    </dgm:pt>
    <dgm:pt modelId="{ED2D8409-CDEF-4275-B592-494C3FE10037}" type="pres">
      <dgm:prSet presAssocID="{EC28A4DF-86A2-4DB5-9FD0-AA952324E813}" presName="compNode" presStyleCnt="0"/>
      <dgm:spPr/>
    </dgm:pt>
    <dgm:pt modelId="{F374E9B1-F3AA-4EDF-8BDD-4AB4A341C301}" type="pres">
      <dgm:prSet presAssocID="{EC28A4DF-86A2-4DB5-9FD0-AA952324E813}" presName="iconBgRect" presStyleLbl="bgShp" presStyleIdx="2" presStyleCnt="7"/>
      <dgm:spPr/>
    </dgm:pt>
    <dgm:pt modelId="{7A665854-7172-4125-BC7A-1BA82DB76ED8}" type="pres">
      <dgm:prSet presAssocID="{EC28A4DF-86A2-4DB5-9FD0-AA952324E81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FDF1DB-5300-4BB3-A776-2BC385B3C98D}" type="pres">
      <dgm:prSet presAssocID="{EC28A4DF-86A2-4DB5-9FD0-AA952324E813}" presName="spaceRect" presStyleCnt="0"/>
      <dgm:spPr/>
    </dgm:pt>
    <dgm:pt modelId="{87AD5B0A-8067-44FA-ABF1-93BE6913BD48}" type="pres">
      <dgm:prSet presAssocID="{EC28A4DF-86A2-4DB5-9FD0-AA952324E813}" presName="textRect" presStyleLbl="revTx" presStyleIdx="2" presStyleCnt="7">
        <dgm:presLayoutVars>
          <dgm:chMax val="1"/>
          <dgm:chPref val="1"/>
        </dgm:presLayoutVars>
      </dgm:prSet>
      <dgm:spPr/>
    </dgm:pt>
    <dgm:pt modelId="{A3159A86-2EFB-4144-B559-F1B0AA36FF38}" type="pres">
      <dgm:prSet presAssocID="{86B24A33-08D6-4AF2-88F2-5247C7B5122D}" presName="sibTrans" presStyleLbl="sibTrans2D1" presStyleIdx="0" presStyleCnt="0"/>
      <dgm:spPr/>
    </dgm:pt>
    <dgm:pt modelId="{E37A1F83-9F4B-4530-96D6-8F4F00DDD45A}" type="pres">
      <dgm:prSet presAssocID="{92792AAB-CF84-4FB7-9EC5-9A7321204388}" presName="compNode" presStyleCnt="0"/>
      <dgm:spPr/>
    </dgm:pt>
    <dgm:pt modelId="{A07AEAD2-E029-4F7A-A7D2-B39BA56C75D5}" type="pres">
      <dgm:prSet presAssocID="{92792AAB-CF84-4FB7-9EC5-9A7321204388}" presName="iconBgRect" presStyleLbl="bgShp" presStyleIdx="3" presStyleCnt="7"/>
      <dgm:spPr/>
    </dgm:pt>
    <dgm:pt modelId="{147547CE-8819-491B-8F47-D8123ADEF96F}" type="pres">
      <dgm:prSet presAssocID="{92792AAB-CF84-4FB7-9EC5-9A73212043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C1DDD9-3C93-47C6-8AA8-39159FCB9BF7}" type="pres">
      <dgm:prSet presAssocID="{92792AAB-CF84-4FB7-9EC5-9A7321204388}" presName="spaceRect" presStyleCnt="0"/>
      <dgm:spPr/>
    </dgm:pt>
    <dgm:pt modelId="{BE0073D0-7F34-444B-ACC6-AE4F63524F2F}" type="pres">
      <dgm:prSet presAssocID="{92792AAB-CF84-4FB7-9EC5-9A7321204388}" presName="textRect" presStyleLbl="revTx" presStyleIdx="3" presStyleCnt="7">
        <dgm:presLayoutVars>
          <dgm:chMax val="1"/>
          <dgm:chPref val="1"/>
        </dgm:presLayoutVars>
      </dgm:prSet>
      <dgm:spPr/>
    </dgm:pt>
    <dgm:pt modelId="{8EA411E3-4A63-4CB0-AF96-C96A00ECB849}" type="pres">
      <dgm:prSet presAssocID="{0B1DC355-6DDF-4F00-A730-5A707E770B34}" presName="sibTrans" presStyleLbl="sibTrans2D1" presStyleIdx="0" presStyleCnt="0"/>
      <dgm:spPr/>
    </dgm:pt>
    <dgm:pt modelId="{6884CF87-2FE4-4D10-A5B2-727A059E9E9C}" type="pres">
      <dgm:prSet presAssocID="{3A53AEC7-2E49-45C9-8E07-73AAE7F6997F}" presName="compNode" presStyleCnt="0"/>
      <dgm:spPr/>
    </dgm:pt>
    <dgm:pt modelId="{8E7192A8-351C-44A4-A743-F042B64B8C4C}" type="pres">
      <dgm:prSet presAssocID="{3A53AEC7-2E49-45C9-8E07-73AAE7F6997F}" presName="iconBgRect" presStyleLbl="bgShp" presStyleIdx="4" presStyleCnt="7"/>
      <dgm:spPr/>
    </dgm:pt>
    <dgm:pt modelId="{2B5B4FEB-C665-40D9-8BB8-6215ADA53071}" type="pres">
      <dgm:prSet presAssocID="{3A53AEC7-2E49-45C9-8E07-73AAE7F6997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DCDB910C-FE88-4E59-988B-49FA6E216C72}" type="pres">
      <dgm:prSet presAssocID="{3A53AEC7-2E49-45C9-8E07-73AAE7F6997F}" presName="spaceRect" presStyleCnt="0"/>
      <dgm:spPr/>
    </dgm:pt>
    <dgm:pt modelId="{84E89D31-F796-4E8A-BC34-D69ABF03CB6D}" type="pres">
      <dgm:prSet presAssocID="{3A53AEC7-2E49-45C9-8E07-73AAE7F6997F}" presName="textRect" presStyleLbl="revTx" presStyleIdx="4" presStyleCnt="7">
        <dgm:presLayoutVars>
          <dgm:chMax val="1"/>
          <dgm:chPref val="1"/>
        </dgm:presLayoutVars>
      </dgm:prSet>
      <dgm:spPr/>
    </dgm:pt>
    <dgm:pt modelId="{D692354E-DCFD-4ADC-8712-2B1A75DA2AAD}" type="pres">
      <dgm:prSet presAssocID="{A48129E5-CDF1-4D69-9B68-7C0227B8E17F}" presName="sibTrans" presStyleLbl="sibTrans2D1" presStyleIdx="0" presStyleCnt="0"/>
      <dgm:spPr/>
    </dgm:pt>
    <dgm:pt modelId="{041C02F3-3A83-46D1-93A0-E6F9972126D8}" type="pres">
      <dgm:prSet presAssocID="{504E7FE9-A640-40B9-8947-7F2D4458C5E8}" presName="compNode" presStyleCnt="0"/>
      <dgm:spPr/>
    </dgm:pt>
    <dgm:pt modelId="{75B9E499-171E-44AE-B28D-9134802FD3B6}" type="pres">
      <dgm:prSet presAssocID="{504E7FE9-A640-40B9-8947-7F2D4458C5E8}" presName="iconBgRect" presStyleLbl="bgShp" presStyleIdx="5" presStyleCnt="7"/>
      <dgm:spPr/>
    </dgm:pt>
    <dgm:pt modelId="{4D5F90A2-0FD7-4BD3-8C0C-8CEA37F48CAE}" type="pres">
      <dgm:prSet presAssocID="{504E7FE9-A640-40B9-8947-7F2D4458C5E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526F21E-FA42-43D5-85F8-97A018B370F0}" type="pres">
      <dgm:prSet presAssocID="{504E7FE9-A640-40B9-8947-7F2D4458C5E8}" presName="spaceRect" presStyleCnt="0"/>
      <dgm:spPr/>
    </dgm:pt>
    <dgm:pt modelId="{2AADF6B4-0F22-4A40-B5D0-D1103971861C}" type="pres">
      <dgm:prSet presAssocID="{504E7FE9-A640-40B9-8947-7F2D4458C5E8}" presName="textRect" presStyleLbl="revTx" presStyleIdx="5" presStyleCnt="7">
        <dgm:presLayoutVars>
          <dgm:chMax val="1"/>
          <dgm:chPref val="1"/>
        </dgm:presLayoutVars>
      </dgm:prSet>
      <dgm:spPr/>
    </dgm:pt>
    <dgm:pt modelId="{12116FCB-BFA3-416D-829B-C7D0FD989EE1}" type="pres">
      <dgm:prSet presAssocID="{B1616AA0-1942-40D7-91C7-CF7C905F5622}" presName="sibTrans" presStyleLbl="sibTrans2D1" presStyleIdx="0" presStyleCnt="0"/>
      <dgm:spPr/>
    </dgm:pt>
    <dgm:pt modelId="{5097AA91-9A3E-40F2-A1C3-9F81E6EA5E68}" type="pres">
      <dgm:prSet presAssocID="{193F4638-6D0A-4720-AE05-0C1F9255E505}" presName="compNode" presStyleCnt="0"/>
      <dgm:spPr/>
    </dgm:pt>
    <dgm:pt modelId="{F58C5048-2E51-4144-8AF1-EA1AE0BD9CB6}" type="pres">
      <dgm:prSet presAssocID="{193F4638-6D0A-4720-AE05-0C1F9255E505}" presName="iconBgRect" presStyleLbl="bgShp" presStyleIdx="6" presStyleCnt="7"/>
      <dgm:spPr/>
    </dgm:pt>
    <dgm:pt modelId="{5E9A15F1-88BB-45B9-B826-FF938EE2E55B}" type="pres">
      <dgm:prSet presAssocID="{193F4638-6D0A-4720-AE05-0C1F9255E5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F08C8A4-4C2C-4993-B8BB-C2CE30036EED}" type="pres">
      <dgm:prSet presAssocID="{193F4638-6D0A-4720-AE05-0C1F9255E505}" presName="spaceRect" presStyleCnt="0"/>
      <dgm:spPr/>
    </dgm:pt>
    <dgm:pt modelId="{2CE034C7-AD14-48AE-A40C-1A918B920158}" type="pres">
      <dgm:prSet presAssocID="{193F4638-6D0A-4720-AE05-0C1F9255E50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1418001-AE11-4685-9B0F-597D1B6D21C8}" srcId="{B6DB41A3-5F35-4E6A-A1F8-C853882C21C0}" destId="{193F4638-6D0A-4720-AE05-0C1F9255E505}" srcOrd="6" destOrd="0" parTransId="{1C7ABEF3-8A75-40C5-AD2D-28CDA3DEE613}" sibTransId="{ECD9ED9A-7CBB-410F-924A-060EDFCB591D}"/>
    <dgm:cxn modelId="{7C1BC101-0E35-456C-9B04-EFF9CD0C9F8B}" srcId="{B6DB41A3-5F35-4E6A-A1F8-C853882C21C0}" destId="{504E7FE9-A640-40B9-8947-7F2D4458C5E8}" srcOrd="5" destOrd="0" parTransId="{05E4F9E2-42BA-4E81-922B-02821D864522}" sibTransId="{B1616AA0-1942-40D7-91C7-CF7C905F5622}"/>
    <dgm:cxn modelId="{A4B13916-623B-4C15-9285-8A7748AEC146}" type="presOf" srcId="{92792AAB-CF84-4FB7-9EC5-9A7321204388}" destId="{BE0073D0-7F34-444B-ACC6-AE4F63524F2F}" srcOrd="0" destOrd="0" presId="urn:microsoft.com/office/officeart/2018/2/layout/IconCircleList"/>
    <dgm:cxn modelId="{C73F0022-8799-4F82-8553-4CA2ACC31E96}" srcId="{B6DB41A3-5F35-4E6A-A1F8-C853882C21C0}" destId="{5356DE96-E8A2-41EA-924B-FB1FE476CB52}" srcOrd="0" destOrd="0" parTransId="{E1945B4B-F396-4764-9A48-63A854CE8B25}" sibTransId="{08F2284F-73EE-468E-BF02-A8C7127F5F23}"/>
    <dgm:cxn modelId="{3BDA9C23-4B4B-4AD3-B516-5B7B7EC45CD6}" type="presOf" srcId="{0B1DC355-6DDF-4F00-A730-5A707E770B34}" destId="{8EA411E3-4A63-4CB0-AF96-C96A00ECB849}" srcOrd="0" destOrd="0" presId="urn:microsoft.com/office/officeart/2018/2/layout/IconCircleList"/>
    <dgm:cxn modelId="{FC4EDF31-5B68-4F66-A925-5B19DCD20066}" type="presOf" srcId="{44843C55-59B7-4335-BFA1-D29B6C76D7B8}" destId="{3E516527-3BC9-4400-B764-17AA7AC2FF5A}" srcOrd="0" destOrd="0" presId="urn:microsoft.com/office/officeart/2018/2/layout/IconCircleList"/>
    <dgm:cxn modelId="{FFFA9733-9AF8-4656-B288-CAC325952A4F}" type="presOf" srcId="{86B24A33-08D6-4AF2-88F2-5247C7B5122D}" destId="{A3159A86-2EFB-4144-B559-F1B0AA36FF38}" srcOrd="0" destOrd="0" presId="urn:microsoft.com/office/officeart/2018/2/layout/IconCircleList"/>
    <dgm:cxn modelId="{63184D71-2386-4662-907F-CAEB74BB1CF6}" type="presOf" srcId="{B1616AA0-1942-40D7-91C7-CF7C905F5622}" destId="{12116FCB-BFA3-416D-829B-C7D0FD989EE1}" srcOrd="0" destOrd="0" presId="urn:microsoft.com/office/officeart/2018/2/layout/IconCircleList"/>
    <dgm:cxn modelId="{C8136356-8BEC-4924-994A-C03635169D8E}" srcId="{B6DB41A3-5F35-4E6A-A1F8-C853882C21C0}" destId="{EC28A4DF-86A2-4DB5-9FD0-AA952324E813}" srcOrd="2" destOrd="0" parTransId="{9EB1D781-426A-4C8B-BE0D-4E0DDCC7058D}" sibTransId="{86B24A33-08D6-4AF2-88F2-5247C7B5122D}"/>
    <dgm:cxn modelId="{808D9C7B-4A46-4F21-ACE3-5947B14692F9}" type="presOf" srcId="{91748964-8070-4AE6-BAA4-E866DBB8B5C2}" destId="{C27EAF60-76B3-4E63-8EF2-380D1EAAFAC6}" srcOrd="0" destOrd="0" presId="urn:microsoft.com/office/officeart/2018/2/layout/IconCircleList"/>
    <dgm:cxn modelId="{CAFD5090-3862-4205-8757-2C5ABFBB195F}" type="presOf" srcId="{3A53AEC7-2E49-45C9-8E07-73AAE7F6997F}" destId="{84E89D31-F796-4E8A-BC34-D69ABF03CB6D}" srcOrd="0" destOrd="0" presId="urn:microsoft.com/office/officeart/2018/2/layout/IconCircleList"/>
    <dgm:cxn modelId="{C52286A3-4196-4CCE-9289-3C24A608C9D4}" type="presOf" srcId="{EC28A4DF-86A2-4DB5-9FD0-AA952324E813}" destId="{87AD5B0A-8067-44FA-ABF1-93BE6913BD48}" srcOrd="0" destOrd="0" presId="urn:microsoft.com/office/officeart/2018/2/layout/IconCircleList"/>
    <dgm:cxn modelId="{AE1D43A8-090F-4C50-8780-7E3E33D6FF4D}" type="presOf" srcId="{B6DB41A3-5F35-4E6A-A1F8-C853882C21C0}" destId="{77D220AF-6316-463F-AC35-BA65D5CB8920}" srcOrd="0" destOrd="0" presId="urn:microsoft.com/office/officeart/2018/2/layout/IconCircleList"/>
    <dgm:cxn modelId="{0E603CAA-EF28-4C44-8AF0-7AC850BF75EF}" type="presOf" srcId="{A48129E5-CDF1-4D69-9B68-7C0227B8E17F}" destId="{D692354E-DCFD-4ADC-8712-2B1A75DA2AAD}" srcOrd="0" destOrd="0" presId="urn:microsoft.com/office/officeart/2018/2/layout/IconCircleList"/>
    <dgm:cxn modelId="{1EB7E1B7-6B7E-40C8-AF59-8C1DD2B54CC5}" type="presOf" srcId="{08F2284F-73EE-468E-BF02-A8C7127F5F23}" destId="{566AFD55-2F7F-4A1C-B2B5-B5193991B335}" srcOrd="0" destOrd="0" presId="urn:microsoft.com/office/officeart/2018/2/layout/IconCircleList"/>
    <dgm:cxn modelId="{4E1309B9-9466-476D-867E-2DBAC3E79D3F}" type="presOf" srcId="{193F4638-6D0A-4720-AE05-0C1F9255E505}" destId="{2CE034C7-AD14-48AE-A40C-1A918B920158}" srcOrd="0" destOrd="0" presId="urn:microsoft.com/office/officeart/2018/2/layout/IconCircleList"/>
    <dgm:cxn modelId="{36D81AC0-72CE-4308-8885-BC3BD257D1A2}" srcId="{B6DB41A3-5F35-4E6A-A1F8-C853882C21C0}" destId="{3A53AEC7-2E49-45C9-8E07-73AAE7F6997F}" srcOrd="4" destOrd="0" parTransId="{92527AD0-C064-4AE0-AFF9-CBFD3152DE5C}" sibTransId="{A48129E5-CDF1-4D69-9B68-7C0227B8E17F}"/>
    <dgm:cxn modelId="{B489F8DA-34F0-4F06-AE43-FE141071C6FC}" type="presOf" srcId="{504E7FE9-A640-40B9-8947-7F2D4458C5E8}" destId="{2AADF6B4-0F22-4A40-B5D0-D1103971861C}" srcOrd="0" destOrd="0" presId="urn:microsoft.com/office/officeart/2018/2/layout/IconCircleList"/>
    <dgm:cxn modelId="{44B74AE0-C4BA-4E0A-9CCE-BD538F1A7FDB}" type="presOf" srcId="{5356DE96-E8A2-41EA-924B-FB1FE476CB52}" destId="{390276BC-7430-42A1-B279-87134A958557}" srcOrd="0" destOrd="0" presId="urn:microsoft.com/office/officeart/2018/2/layout/IconCircleList"/>
    <dgm:cxn modelId="{8114A9F6-C2E3-4EB1-BE55-92C61D9B6228}" srcId="{B6DB41A3-5F35-4E6A-A1F8-C853882C21C0}" destId="{44843C55-59B7-4335-BFA1-D29B6C76D7B8}" srcOrd="1" destOrd="0" parTransId="{70471EF2-11D5-4577-B838-A22605458503}" sibTransId="{91748964-8070-4AE6-BAA4-E866DBB8B5C2}"/>
    <dgm:cxn modelId="{FA8956FE-8878-49E4-9A84-9729B10C8847}" srcId="{B6DB41A3-5F35-4E6A-A1F8-C853882C21C0}" destId="{92792AAB-CF84-4FB7-9EC5-9A7321204388}" srcOrd="3" destOrd="0" parTransId="{946A35BF-DA92-4322-A725-71B5B6757BBD}" sibTransId="{0B1DC355-6DDF-4F00-A730-5A707E770B34}"/>
    <dgm:cxn modelId="{33D1DFF9-50BB-427C-9A49-4F4D406A6A79}" type="presParOf" srcId="{77D220AF-6316-463F-AC35-BA65D5CB8920}" destId="{D70AD6B4-28FB-4544-A52C-87A930524B21}" srcOrd="0" destOrd="0" presId="urn:microsoft.com/office/officeart/2018/2/layout/IconCircleList"/>
    <dgm:cxn modelId="{DB5D3A1C-2A7A-4612-9BFB-73563AD50EC7}" type="presParOf" srcId="{D70AD6B4-28FB-4544-A52C-87A930524B21}" destId="{51B70C3C-1B6C-403B-8CD1-F65578001C0C}" srcOrd="0" destOrd="0" presId="urn:microsoft.com/office/officeart/2018/2/layout/IconCircleList"/>
    <dgm:cxn modelId="{FA09DFF4-C3A0-4AE4-8232-C7D00A4B1710}" type="presParOf" srcId="{51B70C3C-1B6C-403B-8CD1-F65578001C0C}" destId="{9CECC92F-941E-44C9-9847-6AC4FF74AF47}" srcOrd="0" destOrd="0" presId="urn:microsoft.com/office/officeart/2018/2/layout/IconCircleList"/>
    <dgm:cxn modelId="{9D99EF26-D5BB-4B8A-ABE1-14BBA4896E57}" type="presParOf" srcId="{51B70C3C-1B6C-403B-8CD1-F65578001C0C}" destId="{58B7B32E-81B9-4D6A-935E-78A67C5920FC}" srcOrd="1" destOrd="0" presId="urn:microsoft.com/office/officeart/2018/2/layout/IconCircleList"/>
    <dgm:cxn modelId="{8A706291-0466-4560-9978-71E2BFDFBF7D}" type="presParOf" srcId="{51B70C3C-1B6C-403B-8CD1-F65578001C0C}" destId="{3119BCA7-A4F3-430A-8B18-985173533165}" srcOrd="2" destOrd="0" presId="urn:microsoft.com/office/officeart/2018/2/layout/IconCircleList"/>
    <dgm:cxn modelId="{ECED32C4-CA86-4230-87FF-ADB36EAA1963}" type="presParOf" srcId="{51B70C3C-1B6C-403B-8CD1-F65578001C0C}" destId="{390276BC-7430-42A1-B279-87134A958557}" srcOrd="3" destOrd="0" presId="urn:microsoft.com/office/officeart/2018/2/layout/IconCircleList"/>
    <dgm:cxn modelId="{74C1B148-D4E6-4839-9D83-F20CACF605E1}" type="presParOf" srcId="{D70AD6B4-28FB-4544-A52C-87A930524B21}" destId="{566AFD55-2F7F-4A1C-B2B5-B5193991B335}" srcOrd="1" destOrd="0" presId="urn:microsoft.com/office/officeart/2018/2/layout/IconCircleList"/>
    <dgm:cxn modelId="{307348D4-75A1-4FF1-AD96-897685CB8A6B}" type="presParOf" srcId="{D70AD6B4-28FB-4544-A52C-87A930524B21}" destId="{24278F65-3305-40D9-99AC-8B898FCA40B6}" srcOrd="2" destOrd="0" presId="urn:microsoft.com/office/officeart/2018/2/layout/IconCircleList"/>
    <dgm:cxn modelId="{0D88D458-FF8E-4D7E-B2FA-E155F8C37C75}" type="presParOf" srcId="{24278F65-3305-40D9-99AC-8B898FCA40B6}" destId="{FFB342FA-3CCD-4C65-93D8-6610C021E4C2}" srcOrd="0" destOrd="0" presId="urn:microsoft.com/office/officeart/2018/2/layout/IconCircleList"/>
    <dgm:cxn modelId="{C815B133-C3E3-46D8-A1B7-1B964ED5FD4D}" type="presParOf" srcId="{24278F65-3305-40D9-99AC-8B898FCA40B6}" destId="{1EBDB181-AEBF-4D0C-9FF1-40C244A60B9D}" srcOrd="1" destOrd="0" presId="urn:microsoft.com/office/officeart/2018/2/layout/IconCircleList"/>
    <dgm:cxn modelId="{ACE58134-51DB-4D70-9309-87CC60A18FA8}" type="presParOf" srcId="{24278F65-3305-40D9-99AC-8B898FCA40B6}" destId="{74269D9D-B6FC-4F86-ACA8-CE43045F3402}" srcOrd="2" destOrd="0" presId="urn:microsoft.com/office/officeart/2018/2/layout/IconCircleList"/>
    <dgm:cxn modelId="{FD3A6230-A3E9-49BF-9BD1-3036856C01E2}" type="presParOf" srcId="{24278F65-3305-40D9-99AC-8B898FCA40B6}" destId="{3E516527-3BC9-4400-B764-17AA7AC2FF5A}" srcOrd="3" destOrd="0" presId="urn:microsoft.com/office/officeart/2018/2/layout/IconCircleList"/>
    <dgm:cxn modelId="{6DF0CEF2-A43E-4385-8581-3A23118E36D7}" type="presParOf" srcId="{D70AD6B4-28FB-4544-A52C-87A930524B21}" destId="{C27EAF60-76B3-4E63-8EF2-380D1EAAFAC6}" srcOrd="3" destOrd="0" presId="urn:microsoft.com/office/officeart/2018/2/layout/IconCircleList"/>
    <dgm:cxn modelId="{EBF24F35-7C17-4BD9-8065-8E7026361567}" type="presParOf" srcId="{D70AD6B4-28FB-4544-A52C-87A930524B21}" destId="{ED2D8409-CDEF-4275-B592-494C3FE10037}" srcOrd="4" destOrd="0" presId="urn:microsoft.com/office/officeart/2018/2/layout/IconCircleList"/>
    <dgm:cxn modelId="{CB782A1C-B199-4E51-8529-6271CC290418}" type="presParOf" srcId="{ED2D8409-CDEF-4275-B592-494C3FE10037}" destId="{F374E9B1-F3AA-4EDF-8BDD-4AB4A341C301}" srcOrd="0" destOrd="0" presId="urn:microsoft.com/office/officeart/2018/2/layout/IconCircleList"/>
    <dgm:cxn modelId="{727388DB-985F-48B2-9C06-9888739DCA30}" type="presParOf" srcId="{ED2D8409-CDEF-4275-B592-494C3FE10037}" destId="{7A665854-7172-4125-BC7A-1BA82DB76ED8}" srcOrd="1" destOrd="0" presId="urn:microsoft.com/office/officeart/2018/2/layout/IconCircleList"/>
    <dgm:cxn modelId="{6374820B-4775-4442-9B8D-9AC92EC9A102}" type="presParOf" srcId="{ED2D8409-CDEF-4275-B592-494C3FE10037}" destId="{F6FDF1DB-5300-4BB3-A776-2BC385B3C98D}" srcOrd="2" destOrd="0" presId="urn:microsoft.com/office/officeart/2018/2/layout/IconCircleList"/>
    <dgm:cxn modelId="{B630310A-40F5-45CE-AD19-C1583C32F8B3}" type="presParOf" srcId="{ED2D8409-CDEF-4275-B592-494C3FE10037}" destId="{87AD5B0A-8067-44FA-ABF1-93BE6913BD48}" srcOrd="3" destOrd="0" presId="urn:microsoft.com/office/officeart/2018/2/layout/IconCircleList"/>
    <dgm:cxn modelId="{0535FC6D-0D78-4C75-8A5B-F543C3E4C26C}" type="presParOf" srcId="{D70AD6B4-28FB-4544-A52C-87A930524B21}" destId="{A3159A86-2EFB-4144-B559-F1B0AA36FF38}" srcOrd="5" destOrd="0" presId="urn:microsoft.com/office/officeart/2018/2/layout/IconCircleList"/>
    <dgm:cxn modelId="{1DEDD928-88E5-4E5F-8C4D-C53C748EF898}" type="presParOf" srcId="{D70AD6B4-28FB-4544-A52C-87A930524B21}" destId="{E37A1F83-9F4B-4530-96D6-8F4F00DDD45A}" srcOrd="6" destOrd="0" presId="urn:microsoft.com/office/officeart/2018/2/layout/IconCircleList"/>
    <dgm:cxn modelId="{84D4E1C1-1F7B-4A41-88F4-CED0B69EF00D}" type="presParOf" srcId="{E37A1F83-9F4B-4530-96D6-8F4F00DDD45A}" destId="{A07AEAD2-E029-4F7A-A7D2-B39BA56C75D5}" srcOrd="0" destOrd="0" presId="urn:microsoft.com/office/officeart/2018/2/layout/IconCircleList"/>
    <dgm:cxn modelId="{06828304-AD5E-4803-BDC6-51E01AC09C8A}" type="presParOf" srcId="{E37A1F83-9F4B-4530-96D6-8F4F00DDD45A}" destId="{147547CE-8819-491B-8F47-D8123ADEF96F}" srcOrd="1" destOrd="0" presId="urn:microsoft.com/office/officeart/2018/2/layout/IconCircleList"/>
    <dgm:cxn modelId="{64F3B828-63C7-4BD2-B890-1755832BB472}" type="presParOf" srcId="{E37A1F83-9F4B-4530-96D6-8F4F00DDD45A}" destId="{F6C1DDD9-3C93-47C6-8AA8-39159FCB9BF7}" srcOrd="2" destOrd="0" presId="urn:microsoft.com/office/officeart/2018/2/layout/IconCircleList"/>
    <dgm:cxn modelId="{526B2E62-E1EF-436C-9932-1B51B38EAA40}" type="presParOf" srcId="{E37A1F83-9F4B-4530-96D6-8F4F00DDD45A}" destId="{BE0073D0-7F34-444B-ACC6-AE4F63524F2F}" srcOrd="3" destOrd="0" presId="urn:microsoft.com/office/officeart/2018/2/layout/IconCircleList"/>
    <dgm:cxn modelId="{A3105601-3CD5-4F99-B070-5CD298B8C585}" type="presParOf" srcId="{D70AD6B4-28FB-4544-A52C-87A930524B21}" destId="{8EA411E3-4A63-4CB0-AF96-C96A00ECB849}" srcOrd="7" destOrd="0" presId="urn:microsoft.com/office/officeart/2018/2/layout/IconCircleList"/>
    <dgm:cxn modelId="{EE122087-0A0E-4183-AEC5-58005450C152}" type="presParOf" srcId="{D70AD6B4-28FB-4544-A52C-87A930524B21}" destId="{6884CF87-2FE4-4D10-A5B2-727A059E9E9C}" srcOrd="8" destOrd="0" presId="urn:microsoft.com/office/officeart/2018/2/layout/IconCircleList"/>
    <dgm:cxn modelId="{0F2F52BB-90B7-4AF2-977A-137F3D689782}" type="presParOf" srcId="{6884CF87-2FE4-4D10-A5B2-727A059E9E9C}" destId="{8E7192A8-351C-44A4-A743-F042B64B8C4C}" srcOrd="0" destOrd="0" presId="urn:microsoft.com/office/officeart/2018/2/layout/IconCircleList"/>
    <dgm:cxn modelId="{F83A30A6-0C71-4EAC-A2DC-84EAA98B7634}" type="presParOf" srcId="{6884CF87-2FE4-4D10-A5B2-727A059E9E9C}" destId="{2B5B4FEB-C665-40D9-8BB8-6215ADA53071}" srcOrd="1" destOrd="0" presId="urn:microsoft.com/office/officeart/2018/2/layout/IconCircleList"/>
    <dgm:cxn modelId="{50A942DE-4488-4975-9BA3-72A54B0C94CF}" type="presParOf" srcId="{6884CF87-2FE4-4D10-A5B2-727A059E9E9C}" destId="{DCDB910C-FE88-4E59-988B-49FA6E216C72}" srcOrd="2" destOrd="0" presId="urn:microsoft.com/office/officeart/2018/2/layout/IconCircleList"/>
    <dgm:cxn modelId="{0BD3AA02-6C67-4CD3-9703-1C1AE8630BB5}" type="presParOf" srcId="{6884CF87-2FE4-4D10-A5B2-727A059E9E9C}" destId="{84E89D31-F796-4E8A-BC34-D69ABF03CB6D}" srcOrd="3" destOrd="0" presId="urn:microsoft.com/office/officeart/2018/2/layout/IconCircleList"/>
    <dgm:cxn modelId="{BE7EA4B9-8797-4B44-83AB-72D06B8B2B9D}" type="presParOf" srcId="{D70AD6B4-28FB-4544-A52C-87A930524B21}" destId="{D692354E-DCFD-4ADC-8712-2B1A75DA2AAD}" srcOrd="9" destOrd="0" presId="urn:microsoft.com/office/officeart/2018/2/layout/IconCircleList"/>
    <dgm:cxn modelId="{8C6918BA-4D41-4A71-8360-810EE713CE37}" type="presParOf" srcId="{D70AD6B4-28FB-4544-A52C-87A930524B21}" destId="{041C02F3-3A83-46D1-93A0-E6F9972126D8}" srcOrd="10" destOrd="0" presId="urn:microsoft.com/office/officeart/2018/2/layout/IconCircleList"/>
    <dgm:cxn modelId="{65E3F662-91F7-4361-9EFE-2AC13E53CF1E}" type="presParOf" srcId="{041C02F3-3A83-46D1-93A0-E6F9972126D8}" destId="{75B9E499-171E-44AE-B28D-9134802FD3B6}" srcOrd="0" destOrd="0" presId="urn:microsoft.com/office/officeart/2018/2/layout/IconCircleList"/>
    <dgm:cxn modelId="{C55C6333-1779-4446-AF7F-3555492D8365}" type="presParOf" srcId="{041C02F3-3A83-46D1-93A0-E6F9972126D8}" destId="{4D5F90A2-0FD7-4BD3-8C0C-8CEA37F48CAE}" srcOrd="1" destOrd="0" presId="urn:microsoft.com/office/officeart/2018/2/layout/IconCircleList"/>
    <dgm:cxn modelId="{FC8EC4E7-3005-466B-B2AB-FF53A9BE76BC}" type="presParOf" srcId="{041C02F3-3A83-46D1-93A0-E6F9972126D8}" destId="{D526F21E-FA42-43D5-85F8-97A018B370F0}" srcOrd="2" destOrd="0" presId="urn:microsoft.com/office/officeart/2018/2/layout/IconCircleList"/>
    <dgm:cxn modelId="{67A79873-B322-418C-883C-6EC54CE6CFFC}" type="presParOf" srcId="{041C02F3-3A83-46D1-93A0-E6F9972126D8}" destId="{2AADF6B4-0F22-4A40-B5D0-D1103971861C}" srcOrd="3" destOrd="0" presId="urn:microsoft.com/office/officeart/2018/2/layout/IconCircleList"/>
    <dgm:cxn modelId="{619DB5CE-CAB1-48D9-84F2-EC860730527C}" type="presParOf" srcId="{D70AD6B4-28FB-4544-A52C-87A930524B21}" destId="{12116FCB-BFA3-416D-829B-C7D0FD989EE1}" srcOrd="11" destOrd="0" presId="urn:microsoft.com/office/officeart/2018/2/layout/IconCircleList"/>
    <dgm:cxn modelId="{B8C37572-1731-4A03-8AAB-881287F2FCA3}" type="presParOf" srcId="{D70AD6B4-28FB-4544-A52C-87A930524B21}" destId="{5097AA91-9A3E-40F2-A1C3-9F81E6EA5E68}" srcOrd="12" destOrd="0" presId="urn:microsoft.com/office/officeart/2018/2/layout/IconCircleList"/>
    <dgm:cxn modelId="{181B1906-0ED9-4404-B43F-79326BFFD114}" type="presParOf" srcId="{5097AA91-9A3E-40F2-A1C3-9F81E6EA5E68}" destId="{F58C5048-2E51-4144-8AF1-EA1AE0BD9CB6}" srcOrd="0" destOrd="0" presId="urn:microsoft.com/office/officeart/2018/2/layout/IconCircleList"/>
    <dgm:cxn modelId="{879F391E-7EBD-490E-8837-99F81DFED26C}" type="presParOf" srcId="{5097AA91-9A3E-40F2-A1C3-9F81E6EA5E68}" destId="{5E9A15F1-88BB-45B9-B826-FF938EE2E55B}" srcOrd="1" destOrd="0" presId="urn:microsoft.com/office/officeart/2018/2/layout/IconCircleList"/>
    <dgm:cxn modelId="{43C80735-A22E-4CF5-8BBA-BA95A3332994}" type="presParOf" srcId="{5097AA91-9A3E-40F2-A1C3-9F81E6EA5E68}" destId="{BF08C8A4-4C2C-4993-B8BB-C2CE30036EED}" srcOrd="2" destOrd="0" presId="urn:microsoft.com/office/officeart/2018/2/layout/IconCircleList"/>
    <dgm:cxn modelId="{75220771-62CD-4FA0-81DF-49F894F5C727}" type="presParOf" srcId="{5097AA91-9A3E-40F2-A1C3-9F81E6EA5E68}" destId="{2CE034C7-AD14-48AE-A40C-1A918B9201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5B399-7EC0-47C3-9210-E69E84F71E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998F3-994D-4333-98B9-33FA80441955}">
      <dgm:prSet/>
      <dgm:spPr/>
      <dgm:t>
        <a:bodyPr/>
        <a:lstStyle/>
        <a:p>
          <a:pPr>
            <a:defRPr cap="all"/>
          </a:pPr>
          <a:r>
            <a:rPr lang="en-US"/>
            <a:t>Most of the shopping malls are concentrated in the southern part of the city </a:t>
          </a:r>
        </a:p>
      </dgm:t>
    </dgm:pt>
    <dgm:pt modelId="{DEF377BA-71E4-4C97-93B1-EFB8B5166037}" type="parTrans" cxnId="{BFF6E72D-F048-4E92-8B3F-DBC37388816B}">
      <dgm:prSet/>
      <dgm:spPr/>
      <dgm:t>
        <a:bodyPr/>
        <a:lstStyle/>
        <a:p>
          <a:endParaRPr lang="en-US"/>
        </a:p>
      </dgm:t>
    </dgm:pt>
    <dgm:pt modelId="{7F44615E-F586-40BC-8B35-7D0CC6D21649}" type="sibTrans" cxnId="{BFF6E72D-F048-4E92-8B3F-DBC37388816B}">
      <dgm:prSet/>
      <dgm:spPr/>
      <dgm:t>
        <a:bodyPr/>
        <a:lstStyle/>
        <a:p>
          <a:endParaRPr lang="en-US"/>
        </a:p>
      </dgm:t>
    </dgm:pt>
    <dgm:pt modelId="{A7158A3E-75D7-4695-99CC-CF4D069A42C2}">
      <dgm:prSet/>
      <dgm:spPr/>
      <dgm:t>
        <a:bodyPr/>
        <a:lstStyle/>
        <a:p>
          <a:pPr>
            <a:defRPr cap="all"/>
          </a:pPr>
          <a:r>
            <a:rPr lang="en-US"/>
            <a:t>Highest number in cluster 1 and moderate number in cluster 2</a:t>
          </a:r>
        </a:p>
      </dgm:t>
    </dgm:pt>
    <dgm:pt modelId="{0E31710E-6046-49C5-91AD-6B40C90F7B28}" type="parTrans" cxnId="{53A5F148-053D-4DE4-8E72-B37CA7A33D8F}">
      <dgm:prSet/>
      <dgm:spPr/>
      <dgm:t>
        <a:bodyPr/>
        <a:lstStyle/>
        <a:p>
          <a:endParaRPr lang="en-US"/>
        </a:p>
      </dgm:t>
    </dgm:pt>
    <dgm:pt modelId="{BA956FCC-3C80-4833-8711-80D6661DB16E}" type="sibTrans" cxnId="{53A5F148-053D-4DE4-8E72-B37CA7A33D8F}">
      <dgm:prSet/>
      <dgm:spPr/>
      <dgm:t>
        <a:bodyPr/>
        <a:lstStyle/>
        <a:p>
          <a:endParaRPr lang="en-US"/>
        </a:p>
      </dgm:t>
    </dgm:pt>
    <dgm:pt modelId="{1C0A23D4-B778-4C11-AB0D-E3EF3B4BF8EA}">
      <dgm:prSet/>
      <dgm:spPr/>
      <dgm:t>
        <a:bodyPr/>
        <a:lstStyle/>
        <a:p>
          <a:pPr>
            <a:defRPr cap="all"/>
          </a:pPr>
          <a:r>
            <a:rPr lang="en-US"/>
            <a:t>Cluster 0 has very low number to no shopping mall in the neighborhoods </a:t>
          </a:r>
        </a:p>
      </dgm:t>
    </dgm:pt>
    <dgm:pt modelId="{4364B12B-F8CD-4DB5-866B-222F70761A3C}" type="parTrans" cxnId="{69FBDE02-81D2-407C-B4FD-59CC4117940B}">
      <dgm:prSet/>
      <dgm:spPr/>
      <dgm:t>
        <a:bodyPr/>
        <a:lstStyle/>
        <a:p>
          <a:endParaRPr lang="en-US"/>
        </a:p>
      </dgm:t>
    </dgm:pt>
    <dgm:pt modelId="{946B0AB6-33E5-44DB-833A-8271F9F97A49}" type="sibTrans" cxnId="{69FBDE02-81D2-407C-B4FD-59CC4117940B}">
      <dgm:prSet/>
      <dgm:spPr/>
      <dgm:t>
        <a:bodyPr/>
        <a:lstStyle/>
        <a:p>
          <a:endParaRPr lang="en-US"/>
        </a:p>
      </dgm:t>
    </dgm:pt>
    <dgm:pt modelId="{CAB5B90A-904E-4E10-84D2-1D69CEECF147}" type="pres">
      <dgm:prSet presAssocID="{C4D5B399-7EC0-47C3-9210-E69E84F71EF3}" presName="root" presStyleCnt="0">
        <dgm:presLayoutVars>
          <dgm:dir/>
          <dgm:resizeHandles val="exact"/>
        </dgm:presLayoutVars>
      </dgm:prSet>
      <dgm:spPr/>
    </dgm:pt>
    <dgm:pt modelId="{1819DCF6-D632-4C8A-A73C-AF6DD9158658}" type="pres">
      <dgm:prSet presAssocID="{76E998F3-994D-4333-98B9-33FA80441955}" presName="compNode" presStyleCnt="0"/>
      <dgm:spPr/>
    </dgm:pt>
    <dgm:pt modelId="{FD3D67CD-09EA-4FD5-B464-9E298B3E8553}" type="pres">
      <dgm:prSet presAssocID="{76E998F3-994D-4333-98B9-33FA80441955}" presName="iconBgRect" presStyleLbl="bgShp" presStyleIdx="0" presStyleCnt="3"/>
      <dgm:spPr/>
    </dgm:pt>
    <dgm:pt modelId="{822D9613-D19F-4C55-8532-4615A5CDC02E}" type="pres">
      <dgm:prSet presAssocID="{76E998F3-994D-4333-98B9-33FA804419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D7BFD33-8033-4A3C-A48F-B61A24D088BD}" type="pres">
      <dgm:prSet presAssocID="{76E998F3-994D-4333-98B9-33FA80441955}" presName="spaceRect" presStyleCnt="0"/>
      <dgm:spPr/>
    </dgm:pt>
    <dgm:pt modelId="{0106B8D9-43AC-47F9-9131-04DFAE0125B9}" type="pres">
      <dgm:prSet presAssocID="{76E998F3-994D-4333-98B9-33FA80441955}" presName="textRect" presStyleLbl="revTx" presStyleIdx="0" presStyleCnt="3">
        <dgm:presLayoutVars>
          <dgm:chMax val="1"/>
          <dgm:chPref val="1"/>
        </dgm:presLayoutVars>
      </dgm:prSet>
      <dgm:spPr/>
    </dgm:pt>
    <dgm:pt modelId="{E6D3D75E-E8A4-4368-94E1-052D83310E60}" type="pres">
      <dgm:prSet presAssocID="{7F44615E-F586-40BC-8B35-7D0CC6D21649}" presName="sibTrans" presStyleCnt="0"/>
      <dgm:spPr/>
    </dgm:pt>
    <dgm:pt modelId="{03747AFE-6D96-4477-9193-BBF16D526D97}" type="pres">
      <dgm:prSet presAssocID="{A7158A3E-75D7-4695-99CC-CF4D069A42C2}" presName="compNode" presStyleCnt="0"/>
      <dgm:spPr/>
    </dgm:pt>
    <dgm:pt modelId="{276C7BB6-BC8B-4419-9FFC-848CC36EE6F6}" type="pres">
      <dgm:prSet presAssocID="{A7158A3E-75D7-4695-99CC-CF4D069A42C2}" presName="iconBgRect" presStyleLbl="bgShp" presStyleIdx="1" presStyleCnt="3"/>
      <dgm:spPr/>
    </dgm:pt>
    <dgm:pt modelId="{B174CA85-4903-4D26-A6F3-0AE1D50401B9}" type="pres">
      <dgm:prSet presAssocID="{A7158A3E-75D7-4695-99CC-CF4D069A42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1"/>
        </a:ext>
      </dgm:extLst>
    </dgm:pt>
    <dgm:pt modelId="{8BB5E5B7-61FF-42B2-AF37-ED13D09D1E49}" type="pres">
      <dgm:prSet presAssocID="{A7158A3E-75D7-4695-99CC-CF4D069A42C2}" presName="spaceRect" presStyleCnt="0"/>
      <dgm:spPr/>
    </dgm:pt>
    <dgm:pt modelId="{09E30E24-014E-4729-9F02-DA3099D103F0}" type="pres">
      <dgm:prSet presAssocID="{A7158A3E-75D7-4695-99CC-CF4D069A42C2}" presName="textRect" presStyleLbl="revTx" presStyleIdx="1" presStyleCnt="3">
        <dgm:presLayoutVars>
          <dgm:chMax val="1"/>
          <dgm:chPref val="1"/>
        </dgm:presLayoutVars>
      </dgm:prSet>
      <dgm:spPr/>
    </dgm:pt>
    <dgm:pt modelId="{A56588B5-EB78-48E2-8F5C-DB02B637AD00}" type="pres">
      <dgm:prSet presAssocID="{BA956FCC-3C80-4833-8711-80D6661DB16E}" presName="sibTrans" presStyleCnt="0"/>
      <dgm:spPr/>
    </dgm:pt>
    <dgm:pt modelId="{840A2E48-E082-42F4-A6AA-49A203528E6C}" type="pres">
      <dgm:prSet presAssocID="{1C0A23D4-B778-4C11-AB0D-E3EF3B4BF8EA}" presName="compNode" presStyleCnt="0"/>
      <dgm:spPr/>
    </dgm:pt>
    <dgm:pt modelId="{65317CB7-9D9D-4650-99BD-0CF8526A2FE8}" type="pres">
      <dgm:prSet presAssocID="{1C0A23D4-B778-4C11-AB0D-E3EF3B4BF8EA}" presName="iconBgRect" presStyleLbl="bgShp" presStyleIdx="2" presStyleCnt="3"/>
      <dgm:spPr/>
    </dgm:pt>
    <dgm:pt modelId="{10784D97-E368-49B1-9F3C-924594A0EDBF}" type="pres">
      <dgm:prSet presAssocID="{1C0A23D4-B778-4C11-AB0D-E3EF3B4BF8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52F1FCAE-57F5-465A-BA1D-9B7BF639323F}" type="pres">
      <dgm:prSet presAssocID="{1C0A23D4-B778-4C11-AB0D-E3EF3B4BF8EA}" presName="spaceRect" presStyleCnt="0"/>
      <dgm:spPr/>
    </dgm:pt>
    <dgm:pt modelId="{9C264E23-4343-40F5-8BED-44066009BD99}" type="pres">
      <dgm:prSet presAssocID="{1C0A23D4-B778-4C11-AB0D-E3EF3B4BF8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FBDE02-81D2-407C-B4FD-59CC4117940B}" srcId="{C4D5B399-7EC0-47C3-9210-E69E84F71EF3}" destId="{1C0A23D4-B778-4C11-AB0D-E3EF3B4BF8EA}" srcOrd="2" destOrd="0" parTransId="{4364B12B-F8CD-4DB5-866B-222F70761A3C}" sibTransId="{946B0AB6-33E5-44DB-833A-8271F9F97A49}"/>
    <dgm:cxn modelId="{1C2A040E-9DF8-4C11-88ED-5A804FD32DC9}" type="presOf" srcId="{C4D5B399-7EC0-47C3-9210-E69E84F71EF3}" destId="{CAB5B90A-904E-4E10-84D2-1D69CEECF147}" srcOrd="0" destOrd="0" presId="urn:microsoft.com/office/officeart/2018/5/layout/IconCircleLabelList"/>
    <dgm:cxn modelId="{BFF6E72D-F048-4E92-8B3F-DBC37388816B}" srcId="{C4D5B399-7EC0-47C3-9210-E69E84F71EF3}" destId="{76E998F3-994D-4333-98B9-33FA80441955}" srcOrd="0" destOrd="0" parTransId="{DEF377BA-71E4-4C97-93B1-EFB8B5166037}" sibTransId="{7F44615E-F586-40BC-8B35-7D0CC6D21649}"/>
    <dgm:cxn modelId="{53A5F148-053D-4DE4-8E72-B37CA7A33D8F}" srcId="{C4D5B399-7EC0-47C3-9210-E69E84F71EF3}" destId="{A7158A3E-75D7-4695-99CC-CF4D069A42C2}" srcOrd="1" destOrd="0" parTransId="{0E31710E-6046-49C5-91AD-6B40C90F7B28}" sibTransId="{BA956FCC-3C80-4833-8711-80D6661DB16E}"/>
    <dgm:cxn modelId="{09456CB8-0D07-42BC-A12C-384FCD977844}" type="presOf" srcId="{76E998F3-994D-4333-98B9-33FA80441955}" destId="{0106B8D9-43AC-47F9-9131-04DFAE0125B9}" srcOrd="0" destOrd="0" presId="urn:microsoft.com/office/officeart/2018/5/layout/IconCircleLabelList"/>
    <dgm:cxn modelId="{51E568D5-88F6-4350-9BC6-02115460ACE7}" type="presOf" srcId="{A7158A3E-75D7-4695-99CC-CF4D069A42C2}" destId="{09E30E24-014E-4729-9F02-DA3099D103F0}" srcOrd="0" destOrd="0" presId="urn:microsoft.com/office/officeart/2018/5/layout/IconCircleLabelList"/>
    <dgm:cxn modelId="{80E557DC-13C3-4762-BFB3-52DE94FD342C}" type="presOf" srcId="{1C0A23D4-B778-4C11-AB0D-E3EF3B4BF8EA}" destId="{9C264E23-4343-40F5-8BED-44066009BD99}" srcOrd="0" destOrd="0" presId="urn:microsoft.com/office/officeart/2018/5/layout/IconCircleLabelList"/>
    <dgm:cxn modelId="{B44DB47C-74F9-4E0C-AF44-606B45E3F560}" type="presParOf" srcId="{CAB5B90A-904E-4E10-84D2-1D69CEECF147}" destId="{1819DCF6-D632-4C8A-A73C-AF6DD9158658}" srcOrd="0" destOrd="0" presId="urn:microsoft.com/office/officeart/2018/5/layout/IconCircleLabelList"/>
    <dgm:cxn modelId="{C89C65E8-DE12-4374-AB95-11F4C9F50C9C}" type="presParOf" srcId="{1819DCF6-D632-4C8A-A73C-AF6DD9158658}" destId="{FD3D67CD-09EA-4FD5-B464-9E298B3E8553}" srcOrd="0" destOrd="0" presId="urn:microsoft.com/office/officeart/2018/5/layout/IconCircleLabelList"/>
    <dgm:cxn modelId="{3D0FB177-C7E9-4457-81B9-9AFAABB4247E}" type="presParOf" srcId="{1819DCF6-D632-4C8A-A73C-AF6DD9158658}" destId="{822D9613-D19F-4C55-8532-4615A5CDC02E}" srcOrd="1" destOrd="0" presId="urn:microsoft.com/office/officeart/2018/5/layout/IconCircleLabelList"/>
    <dgm:cxn modelId="{4DB0506C-6894-49C9-96DD-F26CB062F64F}" type="presParOf" srcId="{1819DCF6-D632-4C8A-A73C-AF6DD9158658}" destId="{3D7BFD33-8033-4A3C-A48F-B61A24D088BD}" srcOrd="2" destOrd="0" presId="urn:microsoft.com/office/officeart/2018/5/layout/IconCircleLabelList"/>
    <dgm:cxn modelId="{77E4E233-E047-4FA9-9528-1F44BCA1C639}" type="presParOf" srcId="{1819DCF6-D632-4C8A-A73C-AF6DD9158658}" destId="{0106B8D9-43AC-47F9-9131-04DFAE0125B9}" srcOrd="3" destOrd="0" presId="urn:microsoft.com/office/officeart/2018/5/layout/IconCircleLabelList"/>
    <dgm:cxn modelId="{EEF9EDF7-A51A-4E44-8D51-8AE63D05DAEF}" type="presParOf" srcId="{CAB5B90A-904E-4E10-84D2-1D69CEECF147}" destId="{E6D3D75E-E8A4-4368-94E1-052D83310E60}" srcOrd="1" destOrd="0" presId="urn:microsoft.com/office/officeart/2018/5/layout/IconCircleLabelList"/>
    <dgm:cxn modelId="{5A59CAA7-710B-4148-83B0-6F73D4F67B35}" type="presParOf" srcId="{CAB5B90A-904E-4E10-84D2-1D69CEECF147}" destId="{03747AFE-6D96-4477-9193-BBF16D526D97}" srcOrd="2" destOrd="0" presId="urn:microsoft.com/office/officeart/2018/5/layout/IconCircleLabelList"/>
    <dgm:cxn modelId="{4048643F-F062-4955-9207-397ED29F0269}" type="presParOf" srcId="{03747AFE-6D96-4477-9193-BBF16D526D97}" destId="{276C7BB6-BC8B-4419-9FFC-848CC36EE6F6}" srcOrd="0" destOrd="0" presId="urn:microsoft.com/office/officeart/2018/5/layout/IconCircleLabelList"/>
    <dgm:cxn modelId="{F0CFED90-72AF-403F-A818-3D58546C7B49}" type="presParOf" srcId="{03747AFE-6D96-4477-9193-BBF16D526D97}" destId="{B174CA85-4903-4D26-A6F3-0AE1D50401B9}" srcOrd="1" destOrd="0" presId="urn:microsoft.com/office/officeart/2018/5/layout/IconCircleLabelList"/>
    <dgm:cxn modelId="{56DBCE83-68D3-42B1-9692-BF3311BF2409}" type="presParOf" srcId="{03747AFE-6D96-4477-9193-BBF16D526D97}" destId="{8BB5E5B7-61FF-42B2-AF37-ED13D09D1E49}" srcOrd="2" destOrd="0" presId="urn:microsoft.com/office/officeart/2018/5/layout/IconCircleLabelList"/>
    <dgm:cxn modelId="{0EA370EF-394E-4D2B-BDC3-E75459B8B255}" type="presParOf" srcId="{03747AFE-6D96-4477-9193-BBF16D526D97}" destId="{09E30E24-014E-4729-9F02-DA3099D103F0}" srcOrd="3" destOrd="0" presId="urn:microsoft.com/office/officeart/2018/5/layout/IconCircleLabelList"/>
    <dgm:cxn modelId="{5EB88745-6488-4D0A-ADF5-3A868CD7E3F7}" type="presParOf" srcId="{CAB5B90A-904E-4E10-84D2-1D69CEECF147}" destId="{A56588B5-EB78-48E2-8F5C-DB02B637AD00}" srcOrd="3" destOrd="0" presId="urn:microsoft.com/office/officeart/2018/5/layout/IconCircleLabelList"/>
    <dgm:cxn modelId="{CCD287A5-1BE5-4854-AA2E-618D9A48F243}" type="presParOf" srcId="{CAB5B90A-904E-4E10-84D2-1D69CEECF147}" destId="{840A2E48-E082-42F4-A6AA-49A203528E6C}" srcOrd="4" destOrd="0" presId="urn:microsoft.com/office/officeart/2018/5/layout/IconCircleLabelList"/>
    <dgm:cxn modelId="{DFA8889A-E956-4C1C-8308-84F18F1D26DE}" type="presParOf" srcId="{840A2E48-E082-42F4-A6AA-49A203528E6C}" destId="{65317CB7-9D9D-4650-99BD-0CF8526A2FE8}" srcOrd="0" destOrd="0" presId="urn:microsoft.com/office/officeart/2018/5/layout/IconCircleLabelList"/>
    <dgm:cxn modelId="{FCDC7B1C-7764-471D-BB65-39A3CDBEA66B}" type="presParOf" srcId="{840A2E48-E082-42F4-A6AA-49A203528E6C}" destId="{10784D97-E368-49B1-9F3C-924594A0EDBF}" srcOrd="1" destOrd="0" presId="urn:microsoft.com/office/officeart/2018/5/layout/IconCircleLabelList"/>
    <dgm:cxn modelId="{F2213C8C-4708-4B0A-ACFE-846282E477A9}" type="presParOf" srcId="{840A2E48-E082-42F4-A6AA-49A203528E6C}" destId="{52F1FCAE-57F5-465A-BA1D-9B7BF639323F}" srcOrd="2" destOrd="0" presId="urn:microsoft.com/office/officeart/2018/5/layout/IconCircleLabelList"/>
    <dgm:cxn modelId="{971ED7DF-436E-4B27-9D58-FCC6E6767DD6}" type="presParOf" srcId="{840A2E48-E082-42F4-A6AA-49A203528E6C}" destId="{9C264E23-4343-40F5-8BED-44066009BD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D1BCBF-1EDD-483C-9CD1-E85A1148839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E705B4-6FE3-4D49-9298-A28A64C4445B}">
      <dgm:prSet/>
      <dgm:spPr/>
      <dgm:t>
        <a:bodyPr/>
        <a:lstStyle/>
        <a:p>
          <a:r>
            <a:rPr lang="en-US"/>
            <a:t>Open new shopping malls in neighborhoods in cluster 0 with little to no competition </a:t>
          </a:r>
        </a:p>
      </dgm:t>
    </dgm:pt>
    <dgm:pt modelId="{364B3BB9-0421-415C-BDB1-6CCF9882E02F}" type="parTrans" cxnId="{BF1BC41C-1CF0-4D3E-AFE8-52E477B02CDC}">
      <dgm:prSet/>
      <dgm:spPr/>
      <dgm:t>
        <a:bodyPr/>
        <a:lstStyle/>
        <a:p>
          <a:endParaRPr lang="en-US"/>
        </a:p>
      </dgm:t>
    </dgm:pt>
    <dgm:pt modelId="{B7323BA4-17EB-41EF-841E-8984953AC3E6}" type="sibTrans" cxnId="{BF1BC41C-1CF0-4D3E-AFE8-52E477B02CDC}">
      <dgm:prSet/>
      <dgm:spPr/>
      <dgm:t>
        <a:bodyPr/>
        <a:lstStyle/>
        <a:p>
          <a:endParaRPr lang="en-US"/>
        </a:p>
      </dgm:t>
    </dgm:pt>
    <dgm:pt modelId="{D8E7BDAA-648D-461A-8C6B-692798572ACD}">
      <dgm:prSet/>
      <dgm:spPr/>
      <dgm:t>
        <a:bodyPr/>
        <a:lstStyle/>
        <a:p>
          <a:r>
            <a:rPr lang="en-US"/>
            <a:t>Can also open in neighborhoods in cluster 2 with moderate competition if have unique selling propositions to stand out from the competition</a:t>
          </a:r>
        </a:p>
      </dgm:t>
    </dgm:pt>
    <dgm:pt modelId="{B0EFF4FC-6F5E-457D-BE16-86B146A349E4}" type="parTrans" cxnId="{75088D2A-DC7F-4CCD-BAA7-61B2119CA931}">
      <dgm:prSet/>
      <dgm:spPr/>
      <dgm:t>
        <a:bodyPr/>
        <a:lstStyle/>
        <a:p>
          <a:endParaRPr lang="en-US"/>
        </a:p>
      </dgm:t>
    </dgm:pt>
    <dgm:pt modelId="{002CE157-78C0-4E0E-BD6F-6D4E93B7FD2F}" type="sibTrans" cxnId="{75088D2A-DC7F-4CCD-BAA7-61B2119CA931}">
      <dgm:prSet/>
      <dgm:spPr/>
      <dgm:t>
        <a:bodyPr/>
        <a:lstStyle/>
        <a:p>
          <a:endParaRPr lang="en-US"/>
        </a:p>
      </dgm:t>
    </dgm:pt>
    <dgm:pt modelId="{A1B3C4BC-B286-4A08-8463-87AEA7479CE3}">
      <dgm:prSet/>
      <dgm:spPr/>
      <dgm:t>
        <a:bodyPr/>
        <a:lstStyle/>
        <a:p>
          <a:r>
            <a:rPr lang="en-US"/>
            <a:t>Avoid neighborhoods in cluster 1, already high concentration of shopping malls and intense competition</a:t>
          </a:r>
        </a:p>
      </dgm:t>
    </dgm:pt>
    <dgm:pt modelId="{91F6D2F2-CE2E-4196-8CB3-75E55A653771}" type="parTrans" cxnId="{6B2A4216-6130-4570-BB8D-D4356FF74AA0}">
      <dgm:prSet/>
      <dgm:spPr/>
      <dgm:t>
        <a:bodyPr/>
        <a:lstStyle/>
        <a:p>
          <a:endParaRPr lang="en-US"/>
        </a:p>
      </dgm:t>
    </dgm:pt>
    <dgm:pt modelId="{DCABAB9C-1A72-4795-9284-33C37389B091}" type="sibTrans" cxnId="{6B2A4216-6130-4570-BB8D-D4356FF74AA0}">
      <dgm:prSet/>
      <dgm:spPr/>
      <dgm:t>
        <a:bodyPr/>
        <a:lstStyle/>
        <a:p>
          <a:endParaRPr lang="en-US"/>
        </a:p>
      </dgm:t>
    </dgm:pt>
    <dgm:pt modelId="{D2C3C826-C1E2-4636-A366-46D5CB976572}" type="pres">
      <dgm:prSet presAssocID="{86D1BCBF-1EDD-483C-9CD1-E85A114883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1EBCF1-8D88-404B-8530-EE36943C63DA}" type="pres">
      <dgm:prSet presAssocID="{93E705B4-6FE3-4D49-9298-A28A64C4445B}" presName="root" presStyleCnt="0"/>
      <dgm:spPr/>
    </dgm:pt>
    <dgm:pt modelId="{A029D315-9084-4F35-A06E-4536712E7ED5}" type="pres">
      <dgm:prSet presAssocID="{93E705B4-6FE3-4D49-9298-A28A64C4445B}" presName="rootComposite" presStyleCnt="0"/>
      <dgm:spPr/>
    </dgm:pt>
    <dgm:pt modelId="{56203867-CD5B-43DF-BDBA-9277E61B2F94}" type="pres">
      <dgm:prSet presAssocID="{93E705B4-6FE3-4D49-9298-A28A64C4445B}" presName="rootText" presStyleLbl="node1" presStyleIdx="0" presStyleCnt="3"/>
      <dgm:spPr/>
    </dgm:pt>
    <dgm:pt modelId="{8405038B-08A2-471C-913C-E0790F7A7EB0}" type="pres">
      <dgm:prSet presAssocID="{93E705B4-6FE3-4D49-9298-A28A64C4445B}" presName="rootConnector" presStyleLbl="node1" presStyleIdx="0" presStyleCnt="3"/>
      <dgm:spPr/>
    </dgm:pt>
    <dgm:pt modelId="{0FEA03C0-5F50-435E-B56A-68FBF9B5966D}" type="pres">
      <dgm:prSet presAssocID="{93E705B4-6FE3-4D49-9298-A28A64C4445B}" presName="childShape" presStyleCnt="0"/>
      <dgm:spPr/>
    </dgm:pt>
    <dgm:pt modelId="{AE2E13A0-02DD-4BDE-9E04-71A2E64FEC8C}" type="pres">
      <dgm:prSet presAssocID="{D8E7BDAA-648D-461A-8C6B-692798572ACD}" presName="root" presStyleCnt="0"/>
      <dgm:spPr/>
    </dgm:pt>
    <dgm:pt modelId="{E827A1D1-BF72-4474-9813-22199C91C1FB}" type="pres">
      <dgm:prSet presAssocID="{D8E7BDAA-648D-461A-8C6B-692798572ACD}" presName="rootComposite" presStyleCnt="0"/>
      <dgm:spPr/>
    </dgm:pt>
    <dgm:pt modelId="{DE18EC00-17A3-495D-9E33-CE45772C300F}" type="pres">
      <dgm:prSet presAssocID="{D8E7BDAA-648D-461A-8C6B-692798572ACD}" presName="rootText" presStyleLbl="node1" presStyleIdx="1" presStyleCnt="3"/>
      <dgm:spPr/>
    </dgm:pt>
    <dgm:pt modelId="{92DD40A7-5DBD-49A2-BF6D-602B207D3ABF}" type="pres">
      <dgm:prSet presAssocID="{D8E7BDAA-648D-461A-8C6B-692798572ACD}" presName="rootConnector" presStyleLbl="node1" presStyleIdx="1" presStyleCnt="3"/>
      <dgm:spPr/>
    </dgm:pt>
    <dgm:pt modelId="{46B1641A-F244-415C-A7BF-9390423E545B}" type="pres">
      <dgm:prSet presAssocID="{D8E7BDAA-648D-461A-8C6B-692798572ACD}" presName="childShape" presStyleCnt="0"/>
      <dgm:spPr/>
    </dgm:pt>
    <dgm:pt modelId="{38F75E8F-648F-4A17-B254-112469C2F764}" type="pres">
      <dgm:prSet presAssocID="{A1B3C4BC-B286-4A08-8463-87AEA7479CE3}" presName="root" presStyleCnt="0"/>
      <dgm:spPr/>
    </dgm:pt>
    <dgm:pt modelId="{4341BAD1-BDC9-4CC4-89A3-BF394C2221FB}" type="pres">
      <dgm:prSet presAssocID="{A1B3C4BC-B286-4A08-8463-87AEA7479CE3}" presName="rootComposite" presStyleCnt="0"/>
      <dgm:spPr/>
    </dgm:pt>
    <dgm:pt modelId="{A86E6D3E-50FD-433A-B46F-0BED4C62EC50}" type="pres">
      <dgm:prSet presAssocID="{A1B3C4BC-B286-4A08-8463-87AEA7479CE3}" presName="rootText" presStyleLbl="node1" presStyleIdx="2" presStyleCnt="3"/>
      <dgm:spPr/>
    </dgm:pt>
    <dgm:pt modelId="{CB570D5E-F345-4551-A673-D733E505A7BA}" type="pres">
      <dgm:prSet presAssocID="{A1B3C4BC-B286-4A08-8463-87AEA7479CE3}" presName="rootConnector" presStyleLbl="node1" presStyleIdx="2" presStyleCnt="3"/>
      <dgm:spPr/>
    </dgm:pt>
    <dgm:pt modelId="{297316C9-2C3F-4936-9FE2-083EA8F91F22}" type="pres">
      <dgm:prSet presAssocID="{A1B3C4BC-B286-4A08-8463-87AEA7479CE3}" presName="childShape" presStyleCnt="0"/>
      <dgm:spPr/>
    </dgm:pt>
  </dgm:ptLst>
  <dgm:cxnLst>
    <dgm:cxn modelId="{6B2A4216-6130-4570-BB8D-D4356FF74AA0}" srcId="{86D1BCBF-1EDD-483C-9CD1-E85A1148839D}" destId="{A1B3C4BC-B286-4A08-8463-87AEA7479CE3}" srcOrd="2" destOrd="0" parTransId="{91F6D2F2-CE2E-4196-8CB3-75E55A653771}" sibTransId="{DCABAB9C-1A72-4795-9284-33C37389B091}"/>
    <dgm:cxn modelId="{BF1BC41C-1CF0-4D3E-AFE8-52E477B02CDC}" srcId="{86D1BCBF-1EDD-483C-9CD1-E85A1148839D}" destId="{93E705B4-6FE3-4D49-9298-A28A64C4445B}" srcOrd="0" destOrd="0" parTransId="{364B3BB9-0421-415C-BDB1-6CCF9882E02F}" sibTransId="{B7323BA4-17EB-41EF-841E-8984953AC3E6}"/>
    <dgm:cxn modelId="{75088D2A-DC7F-4CCD-BAA7-61B2119CA931}" srcId="{86D1BCBF-1EDD-483C-9CD1-E85A1148839D}" destId="{D8E7BDAA-648D-461A-8C6B-692798572ACD}" srcOrd="1" destOrd="0" parTransId="{B0EFF4FC-6F5E-457D-BE16-86B146A349E4}" sibTransId="{002CE157-78C0-4E0E-BD6F-6D4E93B7FD2F}"/>
    <dgm:cxn modelId="{6A682D5C-AA7A-480C-AF82-47F289E1A8B3}" type="presOf" srcId="{93E705B4-6FE3-4D49-9298-A28A64C4445B}" destId="{8405038B-08A2-471C-913C-E0790F7A7EB0}" srcOrd="1" destOrd="0" presId="urn:microsoft.com/office/officeart/2005/8/layout/hierarchy3"/>
    <dgm:cxn modelId="{ACA48E6B-A188-483D-85FA-F3A963EC91D9}" type="presOf" srcId="{93E705B4-6FE3-4D49-9298-A28A64C4445B}" destId="{56203867-CD5B-43DF-BDBA-9277E61B2F94}" srcOrd="0" destOrd="0" presId="urn:microsoft.com/office/officeart/2005/8/layout/hierarchy3"/>
    <dgm:cxn modelId="{F00DBD6C-B35C-4C2B-8E45-5C0296611EF5}" type="presOf" srcId="{A1B3C4BC-B286-4A08-8463-87AEA7479CE3}" destId="{CB570D5E-F345-4551-A673-D733E505A7BA}" srcOrd="1" destOrd="0" presId="urn:microsoft.com/office/officeart/2005/8/layout/hierarchy3"/>
    <dgm:cxn modelId="{714F277F-AB54-4783-AFC5-D9C0B5715262}" type="presOf" srcId="{86D1BCBF-1EDD-483C-9CD1-E85A1148839D}" destId="{D2C3C826-C1E2-4636-A366-46D5CB976572}" srcOrd="0" destOrd="0" presId="urn:microsoft.com/office/officeart/2005/8/layout/hierarchy3"/>
    <dgm:cxn modelId="{7BB723B2-7100-47CE-B8CA-05DDCD879B4C}" type="presOf" srcId="{D8E7BDAA-648D-461A-8C6B-692798572ACD}" destId="{DE18EC00-17A3-495D-9E33-CE45772C300F}" srcOrd="0" destOrd="0" presId="urn:microsoft.com/office/officeart/2005/8/layout/hierarchy3"/>
    <dgm:cxn modelId="{2978E1B6-7DAA-434D-A60B-F89B134FCD0B}" type="presOf" srcId="{D8E7BDAA-648D-461A-8C6B-692798572ACD}" destId="{92DD40A7-5DBD-49A2-BF6D-602B207D3ABF}" srcOrd="1" destOrd="0" presId="urn:microsoft.com/office/officeart/2005/8/layout/hierarchy3"/>
    <dgm:cxn modelId="{C74D34FE-7D95-4AC6-83B7-33727237AB62}" type="presOf" srcId="{A1B3C4BC-B286-4A08-8463-87AEA7479CE3}" destId="{A86E6D3E-50FD-433A-B46F-0BED4C62EC50}" srcOrd="0" destOrd="0" presId="urn:microsoft.com/office/officeart/2005/8/layout/hierarchy3"/>
    <dgm:cxn modelId="{35DCD53A-E852-4816-B3D7-FC28C23060CC}" type="presParOf" srcId="{D2C3C826-C1E2-4636-A366-46D5CB976572}" destId="{BF1EBCF1-8D88-404B-8530-EE36943C63DA}" srcOrd="0" destOrd="0" presId="urn:microsoft.com/office/officeart/2005/8/layout/hierarchy3"/>
    <dgm:cxn modelId="{4B09392B-3962-4414-A376-426270BA706A}" type="presParOf" srcId="{BF1EBCF1-8D88-404B-8530-EE36943C63DA}" destId="{A029D315-9084-4F35-A06E-4536712E7ED5}" srcOrd="0" destOrd="0" presId="urn:microsoft.com/office/officeart/2005/8/layout/hierarchy3"/>
    <dgm:cxn modelId="{8704BB97-1454-42D5-9E8D-AD9D7FFAF292}" type="presParOf" srcId="{A029D315-9084-4F35-A06E-4536712E7ED5}" destId="{56203867-CD5B-43DF-BDBA-9277E61B2F94}" srcOrd="0" destOrd="0" presId="urn:microsoft.com/office/officeart/2005/8/layout/hierarchy3"/>
    <dgm:cxn modelId="{5882A383-B726-47DD-93D4-452B78A30486}" type="presParOf" srcId="{A029D315-9084-4F35-A06E-4536712E7ED5}" destId="{8405038B-08A2-471C-913C-E0790F7A7EB0}" srcOrd="1" destOrd="0" presId="urn:microsoft.com/office/officeart/2005/8/layout/hierarchy3"/>
    <dgm:cxn modelId="{3977E708-72BC-4159-823B-24F8DE65CF5B}" type="presParOf" srcId="{BF1EBCF1-8D88-404B-8530-EE36943C63DA}" destId="{0FEA03C0-5F50-435E-B56A-68FBF9B5966D}" srcOrd="1" destOrd="0" presId="urn:microsoft.com/office/officeart/2005/8/layout/hierarchy3"/>
    <dgm:cxn modelId="{99E1114A-8681-4E98-99E8-90876E4CBCC1}" type="presParOf" srcId="{D2C3C826-C1E2-4636-A366-46D5CB976572}" destId="{AE2E13A0-02DD-4BDE-9E04-71A2E64FEC8C}" srcOrd="1" destOrd="0" presId="urn:microsoft.com/office/officeart/2005/8/layout/hierarchy3"/>
    <dgm:cxn modelId="{BF085DD0-C4CC-4AA8-8A3E-B8D4FE8ADC4A}" type="presParOf" srcId="{AE2E13A0-02DD-4BDE-9E04-71A2E64FEC8C}" destId="{E827A1D1-BF72-4474-9813-22199C91C1FB}" srcOrd="0" destOrd="0" presId="urn:microsoft.com/office/officeart/2005/8/layout/hierarchy3"/>
    <dgm:cxn modelId="{D806F45C-562B-46A3-8743-7B3950C25A37}" type="presParOf" srcId="{E827A1D1-BF72-4474-9813-22199C91C1FB}" destId="{DE18EC00-17A3-495D-9E33-CE45772C300F}" srcOrd="0" destOrd="0" presId="urn:microsoft.com/office/officeart/2005/8/layout/hierarchy3"/>
    <dgm:cxn modelId="{FBA52CD8-01E7-4977-8DF4-28BDAA23CE05}" type="presParOf" srcId="{E827A1D1-BF72-4474-9813-22199C91C1FB}" destId="{92DD40A7-5DBD-49A2-BF6D-602B207D3ABF}" srcOrd="1" destOrd="0" presId="urn:microsoft.com/office/officeart/2005/8/layout/hierarchy3"/>
    <dgm:cxn modelId="{2AC53082-E96B-4E8B-A257-83EBD63F65AD}" type="presParOf" srcId="{AE2E13A0-02DD-4BDE-9E04-71A2E64FEC8C}" destId="{46B1641A-F244-415C-A7BF-9390423E545B}" srcOrd="1" destOrd="0" presId="urn:microsoft.com/office/officeart/2005/8/layout/hierarchy3"/>
    <dgm:cxn modelId="{B9086E2C-F6DB-4621-BC4C-0D8658928EDE}" type="presParOf" srcId="{D2C3C826-C1E2-4636-A366-46D5CB976572}" destId="{38F75E8F-648F-4A17-B254-112469C2F764}" srcOrd="2" destOrd="0" presId="urn:microsoft.com/office/officeart/2005/8/layout/hierarchy3"/>
    <dgm:cxn modelId="{ABEBF302-BB33-4592-A1E0-7182D974C59A}" type="presParOf" srcId="{38F75E8F-648F-4A17-B254-112469C2F764}" destId="{4341BAD1-BDC9-4CC4-89A3-BF394C2221FB}" srcOrd="0" destOrd="0" presId="urn:microsoft.com/office/officeart/2005/8/layout/hierarchy3"/>
    <dgm:cxn modelId="{59A4EF2E-26C0-474B-8ACC-B0D51FA1AA3D}" type="presParOf" srcId="{4341BAD1-BDC9-4CC4-89A3-BF394C2221FB}" destId="{A86E6D3E-50FD-433A-B46F-0BED4C62EC50}" srcOrd="0" destOrd="0" presId="urn:microsoft.com/office/officeart/2005/8/layout/hierarchy3"/>
    <dgm:cxn modelId="{D48268D7-D901-42A9-AA96-64DE2096889A}" type="presParOf" srcId="{4341BAD1-BDC9-4CC4-89A3-BF394C2221FB}" destId="{CB570D5E-F345-4551-A673-D733E505A7BA}" srcOrd="1" destOrd="0" presId="urn:microsoft.com/office/officeart/2005/8/layout/hierarchy3"/>
    <dgm:cxn modelId="{D07CDCC1-EC9D-4CAE-BCD3-3FA04195BA19}" type="presParOf" srcId="{38F75E8F-648F-4A17-B254-112469C2F764}" destId="{297316C9-2C3F-4936-9FE2-083EA8F91F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8C867-C631-433F-9660-A8229509F84E}">
      <dsp:nvSpPr>
        <dsp:cNvPr id="0" name=""/>
        <dsp:cNvSpPr/>
      </dsp:nvSpPr>
      <dsp:spPr>
        <a:xfrm>
          <a:off x="1005743" y="1632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CC28F-13B6-4807-9CED-D187D35FD725}">
      <dsp:nvSpPr>
        <dsp:cNvPr id="0" name=""/>
        <dsp:cNvSpPr/>
      </dsp:nvSpPr>
      <dsp:spPr>
        <a:xfrm>
          <a:off x="1005743" y="18483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required </a:t>
          </a:r>
        </a:p>
      </dsp:txBody>
      <dsp:txXfrm>
        <a:off x="1005743" y="1848358"/>
        <a:ext cx="4320000" cy="648000"/>
      </dsp:txXfrm>
    </dsp:sp>
    <dsp:sp modelId="{F28E1001-72FF-42C5-BCA3-62C4B629F7D7}">
      <dsp:nvSpPr>
        <dsp:cNvPr id="0" name=""/>
        <dsp:cNvSpPr/>
      </dsp:nvSpPr>
      <dsp:spPr>
        <a:xfrm>
          <a:off x="1005743" y="2576853"/>
          <a:ext cx="4320000" cy="16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 of neighborhoods in Kuala Lumpur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Latitude and longitude coordinates of the neighborhoods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Venue data, particularly data related to shopping malls</a:t>
          </a:r>
        </a:p>
      </dsp:txBody>
      <dsp:txXfrm>
        <a:off x="1005743" y="2576853"/>
        <a:ext cx="4320000" cy="1611189"/>
      </dsp:txXfrm>
    </dsp:sp>
    <dsp:sp modelId="{C1740EA8-6F70-4AFF-985F-CF5C9884ED30}">
      <dsp:nvSpPr>
        <dsp:cNvPr id="0" name=""/>
        <dsp:cNvSpPr/>
      </dsp:nvSpPr>
      <dsp:spPr>
        <a:xfrm>
          <a:off x="6081743" y="1632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20DF2-1CF1-4B39-BA64-F6543F235CC7}">
      <dsp:nvSpPr>
        <dsp:cNvPr id="0" name=""/>
        <dsp:cNvSpPr/>
      </dsp:nvSpPr>
      <dsp:spPr>
        <a:xfrm>
          <a:off x="6081743" y="18483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Sources of data </a:t>
          </a:r>
        </a:p>
      </dsp:txBody>
      <dsp:txXfrm>
        <a:off x="6081743" y="1848358"/>
        <a:ext cx="4320000" cy="648000"/>
      </dsp:txXfrm>
    </dsp:sp>
    <dsp:sp modelId="{312A1C8A-173F-45E0-B725-23EC38E4B113}">
      <dsp:nvSpPr>
        <dsp:cNvPr id="0" name=""/>
        <dsp:cNvSpPr/>
      </dsp:nvSpPr>
      <dsp:spPr>
        <a:xfrm>
          <a:off x="6081743" y="2576853"/>
          <a:ext cx="4320000" cy="16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Wikipedia page for neighborhoods (</a:t>
          </a:r>
          <a:r>
            <a:rPr lang="en-US" sz="1700" kern="1200">
              <a:hlinkClick xmlns:r="http://schemas.openxmlformats.org/officeDocument/2006/relationships" r:id="rId5"/>
            </a:rPr>
            <a:t>https://en.wikipedia.org/wiki/Category:Suburbs_of_Mumbai</a:t>
          </a:r>
          <a:r>
            <a:rPr lang="en-US" sz="1700" kern="1200"/>
            <a:t>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Geocoder package for latitude and longitude coordinates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Foursquare API for venue data</a:t>
          </a:r>
        </a:p>
      </dsp:txBody>
      <dsp:txXfrm>
        <a:off x="6081743" y="2576853"/>
        <a:ext cx="4320000" cy="161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C92F-941E-44C9-9847-6AC4FF74AF47}">
      <dsp:nvSpPr>
        <dsp:cNvPr id="0" name=""/>
        <dsp:cNvSpPr/>
      </dsp:nvSpPr>
      <dsp:spPr>
        <a:xfrm>
          <a:off x="348507" y="43248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7B32E-81B9-4D6A-935E-78A67C5920FC}">
      <dsp:nvSpPr>
        <dsp:cNvPr id="0" name=""/>
        <dsp:cNvSpPr/>
      </dsp:nvSpPr>
      <dsp:spPr>
        <a:xfrm>
          <a:off x="543484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76BC-7430-42A1-B279-87134A958557}">
      <dsp:nvSpPr>
        <dsp:cNvPr id="0" name=""/>
        <dsp:cNvSpPr/>
      </dsp:nvSpPr>
      <dsp:spPr>
        <a:xfrm>
          <a:off x="1475925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scraping Wikipedia page for neighborhoods list </a:t>
          </a:r>
        </a:p>
      </dsp:txBody>
      <dsp:txXfrm>
        <a:off x="1475925" y="43248"/>
        <a:ext cx="2188517" cy="928462"/>
      </dsp:txXfrm>
    </dsp:sp>
    <dsp:sp modelId="{FFB342FA-3CCD-4C65-93D8-6610C021E4C2}">
      <dsp:nvSpPr>
        <dsp:cNvPr id="0" name=""/>
        <dsp:cNvSpPr/>
      </dsp:nvSpPr>
      <dsp:spPr>
        <a:xfrm>
          <a:off x="4045775" y="43248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DB181-AEBF-4D0C-9FF1-40C244A60B9D}">
      <dsp:nvSpPr>
        <dsp:cNvPr id="0" name=""/>
        <dsp:cNvSpPr/>
      </dsp:nvSpPr>
      <dsp:spPr>
        <a:xfrm>
          <a:off x="4240752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16527-3BC9-4400-B764-17AA7AC2FF5A}">
      <dsp:nvSpPr>
        <dsp:cNvPr id="0" name=""/>
        <dsp:cNvSpPr/>
      </dsp:nvSpPr>
      <dsp:spPr>
        <a:xfrm>
          <a:off x="5173193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latitude and longitude coordinates using Geocoder</a:t>
          </a:r>
        </a:p>
      </dsp:txBody>
      <dsp:txXfrm>
        <a:off x="5173193" y="43248"/>
        <a:ext cx="2188517" cy="928462"/>
      </dsp:txXfrm>
    </dsp:sp>
    <dsp:sp modelId="{F374E9B1-F3AA-4EDF-8BDD-4AB4A341C301}">
      <dsp:nvSpPr>
        <dsp:cNvPr id="0" name=""/>
        <dsp:cNvSpPr/>
      </dsp:nvSpPr>
      <dsp:spPr>
        <a:xfrm>
          <a:off x="7743044" y="43248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65854-7172-4125-BC7A-1BA82DB76ED8}">
      <dsp:nvSpPr>
        <dsp:cNvPr id="0" name=""/>
        <dsp:cNvSpPr/>
      </dsp:nvSpPr>
      <dsp:spPr>
        <a:xfrm>
          <a:off x="7938021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D5B0A-8067-44FA-ABF1-93BE6913BD48}">
      <dsp:nvSpPr>
        <dsp:cNvPr id="0" name=""/>
        <dsp:cNvSpPr/>
      </dsp:nvSpPr>
      <dsp:spPr>
        <a:xfrm>
          <a:off x="8870462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Foursquare API to get venue data </a:t>
          </a:r>
        </a:p>
      </dsp:txBody>
      <dsp:txXfrm>
        <a:off x="8870462" y="43248"/>
        <a:ext cx="2188517" cy="928462"/>
      </dsp:txXfrm>
    </dsp:sp>
    <dsp:sp modelId="{A07AEAD2-E029-4F7A-A7D2-B39BA56C75D5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547CE-8819-491B-8F47-D8123ADEF96F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73D0-7F34-444B-ACC6-AE4F63524F2F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Group data by neighborhood and taking the mean of the frequency of occurrence of each venue category</a:t>
          </a:r>
        </a:p>
      </dsp:txBody>
      <dsp:txXfrm>
        <a:off x="1475925" y="1711437"/>
        <a:ext cx="2188517" cy="928462"/>
      </dsp:txXfrm>
    </dsp:sp>
    <dsp:sp modelId="{8E7192A8-351C-44A4-A743-F042B64B8C4C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B4FEB-C665-40D9-8BB8-6215ADA53071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89D31-F796-4E8A-BC34-D69ABF03CB6D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Filter venue category by Shopping Mall</a:t>
          </a:r>
        </a:p>
      </dsp:txBody>
      <dsp:txXfrm>
        <a:off x="5173193" y="1711437"/>
        <a:ext cx="2188517" cy="928462"/>
      </dsp:txXfrm>
    </dsp:sp>
    <dsp:sp modelId="{75B9E499-171E-44AE-B28D-9134802FD3B6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F90A2-0FD7-4BD3-8C0C-8CEA37F48CAE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F6B4-0F22-4A40-B5D0-D1103971861C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clustering on the data by using k-means clustering</a:t>
          </a:r>
        </a:p>
      </dsp:txBody>
      <dsp:txXfrm>
        <a:off x="8870462" y="1711437"/>
        <a:ext cx="2188517" cy="928462"/>
      </dsp:txXfrm>
    </dsp:sp>
    <dsp:sp modelId="{F58C5048-2E51-4144-8AF1-EA1AE0BD9CB6}">
      <dsp:nvSpPr>
        <dsp:cNvPr id="0" name=""/>
        <dsp:cNvSpPr/>
      </dsp:nvSpPr>
      <dsp:spPr>
        <a:xfrm>
          <a:off x="348507" y="337962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A15F1-88BB-45B9-B826-FF938EE2E55B}">
      <dsp:nvSpPr>
        <dsp:cNvPr id="0" name=""/>
        <dsp:cNvSpPr/>
      </dsp:nvSpPr>
      <dsp:spPr>
        <a:xfrm>
          <a:off x="543484" y="3574604"/>
          <a:ext cx="538507" cy="5385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34C7-AD14-48AE-A40C-1A918B920158}">
      <dsp:nvSpPr>
        <dsp:cNvPr id="0" name=""/>
        <dsp:cNvSpPr/>
      </dsp:nvSpPr>
      <dsp:spPr>
        <a:xfrm>
          <a:off x="1475925" y="337962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the clusters in a map using Folium</a:t>
          </a:r>
        </a:p>
      </dsp:txBody>
      <dsp:txXfrm>
        <a:off x="1475925" y="3379627"/>
        <a:ext cx="2188517" cy="928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67CD-09EA-4FD5-B464-9E298B3E8553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D9613-D19F-4C55-8532-4615A5CDC02E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B8D9-43AC-47F9-9131-04DFAE0125B9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Most of the shopping malls are concentrated in the southern part of the city </a:t>
          </a:r>
        </a:p>
      </dsp:txBody>
      <dsp:txXfrm>
        <a:off x="50618" y="3165669"/>
        <a:ext cx="3375000" cy="720000"/>
      </dsp:txXfrm>
    </dsp:sp>
    <dsp:sp modelId="{276C7BB6-BC8B-4419-9FFC-848CC36EE6F6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4CA85-4903-4D26-A6F3-0AE1D50401B9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30E24-014E-4729-9F02-DA3099D103F0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Highest number in cluster 1 and moderate number in cluster 2</a:t>
          </a:r>
        </a:p>
      </dsp:txBody>
      <dsp:txXfrm>
        <a:off x="4016243" y="3165669"/>
        <a:ext cx="3375000" cy="720000"/>
      </dsp:txXfrm>
    </dsp:sp>
    <dsp:sp modelId="{65317CB7-9D9D-4650-99BD-0CF8526A2FE8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84D97-E368-49B1-9F3C-924594A0EDBF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4E23-4343-40F5-8BED-44066009BD99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Cluster 0 has very low number to no shopping mall in the neighborhoods </a:t>
          </a:r>
        </a:p>
      </dsp:txBody>
      <dsp:txXfrm>
        <a:off x="7981868" y="3165669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03867-CD5B-43DF-BDBA-9277E61B2F94}">
      <dsp:nvSpPr>
        <dsp:cNvPr id="0" name=""/>
        <dsp:cNvSpPr/>
      </dsp:nvSpPr>
      <dsp:spPr>
        <a:xfrm>
          <a:off x="1331" y="1268545"/>
          <a:ext cx="3115664" cy="1557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 new shopping malls in neighborhoods in cluster 0 with little to no competition </a:t>
          </a:r>
        </a:p>
      </dsp:txBody>
      <dsp:txXfrm>
        <a:off x="46958" y="1314172"/>
        <a:ext cx="3024410" cy="1466578"/>
      </dsp:txXfrm>
    </dsp:sp>
    <dsp:sp modelId="{DE18EC00-17A3-495D-9E33-CE45772C300F}">
      <dsp:nvSpPr>
        <dsp:cNvPr id="0" name=""/>
        <dsp:cNvSpPr/>
      </dsp:nvSpPr>
      <dsp:spPr>
        <a:xfrm>
          <a:off x="3895912" y="1268545"/>
          <a:ext cx="3115664" cy="1557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also open in neighborhoods in cluster 2 with moderate competition if have unique selling propositions to stand out from the competition</a:t>
          </a:r>
        </a:p>
      </dsp:txBody>
      <dsp:txXfrm>
        <a:off x="3941539" y="1314172"/>
        <a:ext cx="3024410" cy="1466578"/>
      </dsp:txXfrm>
    </dsp:sp>
    <dsp:sp modelId="{A86E6D3E-50FD-433A-B46F-0BED4C62EC50}">
      <dsp:nvSpPr>
        <dsp:cNvPr id="0" name=""/>
        <dsp:cNvSpPr/>
      </dsp:nvSpPr>
      <dsp:spPr>
        <a:xfrm>
          <a:off x="7790493" y="1268545"/>
          <a:ext cx="3115664" cy="15578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Avoid neighborhoods in cluster 1, already high concentration of shopping malls and intense competition</a:t>
          </a:r>
        </a:p>
      </dsp:txBody>
      <dsp:txXfrm>
        <a:off x="7836120" y="1314172"/>
        <a:ext cx="3024410" cy="1466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5A77-45E4-4DFC-8BF2-8F2B40AF43B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1122-E016-46E0-A4EF-ACA74A5E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7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BD8-C8AD-439F-A0BB-D227445D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125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Coursera Capstone </a:t>
            </a:r>
            <a:br>
              <a:rPr lang="en-US" b="1" dirty="0"/>
            </a:br>
            <a:r>
              <a:rPr lang="en-US" sz="4400" b="1" dirty="0"/>
              <a:t>IBM Applied Data Science Capstone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2CFCC-7610-4951-8B41-611BB7114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8450"/>
            <a:ext cx="9144000" cy="2419350"/>
          </a:xfrm>
        </p:spPr>
        <p:txBody>
          <a:bodyPr/>
          <a:lstStyle/>
          <a:p>
            <a:r>
              <a:rPr lang="en-US" b="1" dirty="0"/>
              <a:t>Opening a New Shopping Mall in Mumbai, India</a:t>
            </a:r>
            <a:endParaRPr lang="en-US" dirty="0"/>
          </a:p>
          <a:p>
            <a:pPr algn="r"/>
            <a:r>
              <a:rPr lang="en-US" dirty="0"/>
              <a:t>                                 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By: Sravya Kodavati</a:t>
            </a:r>
          </a:p>
        </p:txBody>
      </p:sp>
    </p:spTree>
    <p:extLst>
      <p:ext uri="{BB962C8B-B14F-4D97-AF65-F5344CB8AC3E}">
        <p14:creationId xmlns:p14="http://schemas.microsoft.com/office/powerpoint/2010/main" val="168262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484B-8560-40D6-AF21-41FF1075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b="1" dirty="0"/>
              <a:t>Business Problem</a:t>
            </a:r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146BC70F-45A5-4D33-A15D-87BCD64D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8228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2375-C7A2-4C32-AEE1-4CBB8D82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600" dirty="0"/>
              <a:t>Location of the shopping mall is one of the most important decisions that will determine whether the mall will be a success or a failure</a:t>
            </a:r>
          </a:p>
          <a:p>
            <a:r>
              <a:rPr lang="en-US" sz="2600" dirty="0"/>
              <a:t>Objective: To analyze and select the best locations in the city of Mumbai, India to open a new shopping mall </a:t>
            </a:r>
          </a:p>
          <a:p>
            <a:r>
              <a:rPr lang="en-US" sz="2600" dirty="0"/>
              <a:t>This project is timely as the city is currently suffering from oversupply of shopping malls </a:t>
            </a:r>
          </a:p>
          <a:p>
            <a:r>
              <a:rPr lang="en-US" sz="2600" dirty="0"/>
              <a:t>Business question:</a:t>
            </a:r>
          </a:p>
          <a:p>
            <a:pPr marL="0" indent="0">
              <a:buNone/>
            </a:pPr>
            <a:r>
              <a:rPr lang="en-US" sz="2600" dirty="0"/>
              <a:t>	In the city of Mumbai, India, if a property developer is 	looking  to open a new shopping mall, where would you recommend that 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5854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9061-19B8-46DC-B788-51DD0003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Data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A5F4BB-F400-4592-B225-0037BC07E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75670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9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71A7-08A7-4B0B-9F6D-0D6093F7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996F2-F008-4A64-AE86-1650B094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9286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72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323-D2FB-4621-9D83-F2CB9B40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B7AC-E8E8-4681-AA6C-A0938278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/>
              <a:t>Categorized the neighborhoods into 3 clusters : </a:t>
            </a:r>
          </a:p>
          <a:p>
            <a:pPr lvl="1"/>
            <a:r>
              <a:rPr lang="en-US" dirty="0"/>
              <a:t>Cluster 0: Neighborhoods with low number to no existence of shopping malls </a:t>
            </a:r>
          </a:p>
          <a:p>
            <a:pPr lvl="1"/>
            <a:r>
              <a:rPr lang="en-US" dirty="0"/>
              <a:t>Cluster 1: Neighborhoods with high concentration of shopping malls</a:t>
            </a:r>
          </a:p>
          <a:p>
            <a:pPr lvl="1"/>
            <a:r>
              <a:rPr lang="en-US" dirty="0"/>
              <a:t>Cluster 2: Neighborhoods with moderate number of shopping malls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16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83FA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587D-0101-4F52-9D41-BC9BF88AC862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19938" r="4693" b="3"/>
          <a:stretch/>
        </p:blipFill>
        <p:spPr>
          <a:xfrm>
            <a:off x="8201026" y="1953127"/>
            <a:ext cx="3667124" cy="351422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1861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2507-B588-416D-A6E3-2827DB95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7E278-6137-40C5-A2CA-B64BB9DAF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6294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3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22E30-E6BD-4AB9-93D9-202ED24D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/>
              <a:t>Recommendations</a:t>
            </a:r>
            <a:endParaRPr lang="en-US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922E0D9-7F0E-429D-8E45-881C3F27B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6325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F77D9-40C4-4751-99EE-C440AA8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Smiling Face with No Fill">
            <a:extLst>
              <a:ext uri="{FF2B5EF4-FFF2-40B4-BE49-F238E27FC236}">
                <a16:creationId xmlns:a16="http://schemas.microsoft.com/office/drawing/2014/main" id="{3FEB3A52-2BED-4333-8C70-F5B142D5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Coursera Capstone  IBM Applied Data Science Capstone </vt:lpstr>
      <vt:lpstr>Business Problem</vt:lpstr>
      <vt:lpstr>Data </vt:lpstr>
      <vt:lpstr>Methodology</vt:lpstr>
      <vt:lpstr>Results</vt:lpstr>
      <vt:lpstr>Discussion</vt:lpstr>
      <vt:lpstr>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Applied Data Science Capstone </dc:title>
  <dc:creator>Kodavati, Ms. Sravya</dc:creator>
  <cp:lastModifiedBy>Kodavati, Ms. Sravya</cp:lastModifiedBy>
  <cp:revision>1</cp:revision>
  <dcterms:created xsi:type="dcterms:W3CDTF">2020-06-28T20:15:27Z</dcterms:created>
  <dcterms:modified xsi:type="dcterms:W3CDTF">2020-06-28T20:18:50Z</dcterms:modified>
</cp:coreProperties>
</file>