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th-TH" sz="3200" baseline="0" dirty="0"/>
              <a:t>ความแม่นยำของแบบจำลอง </a:t>
            </a:r>
            <a:r>
              <a:rPr lang="en-GB" sz="3200" baseline="0" dirty="0"/>
              <a:t>FCNN </a:t>
            </a:r>
            <a:r>
              <a:rPr lang="th-TH" sz="3200" baseline="0" dirty="0"/>
              <a:t>หลังเสริมความแข็งแกร่ง</a:t>
            </a:r>
            <a:endParaRPr lang="th-TH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เรียนรู้เสริมด้วย FGSM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ก่อนเสริมความแข็งแกร่ง</c:v>
                </c:pt>
                <c:pt idx="1">
                  <c:v>FGSM</c:v>
                </c:pt>
                <c:pt idx="2">
                  <c:v>PGD</c:v>
                </c:pt>
                <c:pt idx="3">
                  <c:v>วิธีผสานคลัสเตอร์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96</c:v>
                </c:pt>
                <c:pt idx="2">
                  <c:v>96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3F-41FC-B984-38F0E0E619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เรียนรู้เสริมด้วย PGD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ก่อนเสริมความแข็งแกร่ง</c:v>
                </c:pt>
                <c:pt idx="1">
                  <c:v>FGSM</c:v>
                </c:pt>
                <c:pt idx="2">
                  <c:v>PGD</c:v>
                </c:pt>
                <c:pt idx="3">
                  <c:v>วิธีผสานคลัสเตอร์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36</c:v>
                </c:pt>
                <c:pt idx="2">
                  <c:v>36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F-41FC-B984-38F0E0E619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เรียนรู้เสริมผสานคลัสเตอร์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ก่อนเสริมความแข็งแกร่ง</c:v>
                </c:pt>
                <c:pt idx="1">
                  <c:v>FGSM</c:v>
                </c:pt>
                <c:pt idx="2">
                  <c:v>PGD</c:v>
                </c:pt>
                <c:pt idx="3">
                  <c:v>วิธีผสานคลัสเตอร์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86</c:v>
                </c:pt>
                <c:pt idx="2">
                  <c:v>86</c:v>
                </c:pt>
                <c:pt idx="3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F-41FC-B984-38F0E0E619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846751"/>
        <c:axId val="308740975"/>
      </c:barChart>
      <c:catAx>
        <c:axId val="36684675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08740975"/>
        <c:crosses val="autoZero"/>
        <c:auto val="1"/>
        <c:lblAlgn val="ctr"/>
        <c:lblOffset val="100"/>
        <c:noMultiLvlLbl val="0"/>
      </c:catAx>
      <c:valAx>
        <c:axId val="30874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 dirty="0"/>
                  <a:t>ความแม่นยำ </a:t>
                </a:r>
                <a:r>
                  <a:rPr lang="en-GB" dirty="0"/>
                  <a:t>(</a:t>
                </a:r>
                <a:r>
                  <a:rPr lang="th-TH" dirty="0"/>
                  <a:t>ร้อยละ)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36684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4677-E3C7-47D4-94FB-41C3CCAD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FB36-748E-456C-A03F-E241A722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9D95-87BA-41F8-B1CB-F13BFCA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B26D-DADF-4BD3-B35B-96F995C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290F8-5DBE-4E91-B0E6-2F8140BA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396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AB93-FD05-44FE-8499-ED226D01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11AF7-FBA8-49E6-BA20-6145D5EA2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48B5F-700D-48B2-B2FD-CE310997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521D-AECC-4878-BEA2-1CB11DA8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3B4-DFD0-47E1-96EC-59F3B13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325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46F54-C24E-47C4-B146-C9DD344C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7350-0DE9-4D1F-B3A5-F03E797F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B8AA-0232-4AAC-AFDD-5E6B062A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9021-4740-4F31-90D4-86D4E4E2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53E0-FEFB-4BFC-A18F-EAB51448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863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E936-96DF-4914-9832-33C90726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9CA8-0F9E-4982-AD52-AD8CEF29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C973-FA9F-4429-A62C-BD17EC39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A6CA-1891-4F41-97FF-467E331E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BBB8-75A1-42BF-BC42-A4193581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378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2E27-E197-4A7D-A3AF-AE367651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849E-F114-4473-B47E-D538B419E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217-48ED-4D48-BEC5-4EA4986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AA34-09F6-432C-B6AD-8B86F610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CF98-FE53-44DB-A0DE-97F6C213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5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9C6E-5147-4FF0-9A38-9D80F0BE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720-7F66-4D4A-B535-A20F8A882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48CA-4EA7-4F6C-B560-778E8817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428A3-957A-4F41-BFEC-AF4344E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26252-4BA7-476F-A89C-4CE75F49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17F8-97A0-434D-9101-34ED0D21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8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6746-1FA0-4FAF-B86C-37D64075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2F4AE-0FE2-4C03-BAC0-70E21CA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AA785-370C-452B-8D8F-3F3FEF86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2025-CFF1-44D0-8213-848987265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62E79-4F93-4018-9CC9-24C15D0B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3123A-F838-4117-93C5-9475298F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30DC-7392-43DD-8A03-483F65E4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D6E6D-6643-4080-B9BF-5393072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5999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6D4-CA82-41CC-99AE-8112AC15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D9436-F273-4317-84B8-BFB147DE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D17B-AA98-41EA-BFF7-F380C978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8372-FA42-4271-8F31-8B5030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033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4D01A-8349-47FB-BDB6-2B5C3D32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9744E-B4F1-4DAF-A3A0-7E736214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FFD05-6807-4524-B6BC-60CACB3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B201-F246-4975-B204-6CC33A6A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07DB-6127-4648-9C57-CB351E94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687D1-2103-45C2-82B0-8B7B4033D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AA3DC-9BDE-4D44-8A6E-4B40CE25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89235-1C18-4550-A1B4-0A6D86E0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5AE-BC80-4F3D-A664-0E2122D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378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5CA-E852-432C-BBD2-CA75E0F7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A345D-3F6B-40C3-92E9-A94F71A8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5890C-BE9B-4AEB-8B9D-FFDF8D41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6301-29E3-4802-8DFA-E46EF436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ABDE-DA11-43B1-AB3D-7AE36327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7D185-41E8-4EF1-8427-3928AB4E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8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14D8E-898B-485D-B852-302FEF27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A52F-F67D-4407-BDE2-9BC255F8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DA18-0303-46BA-9610-231156BB8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F58A-E75B-4EE9-85D2-0D411C3A7E16}" type="datetimeFigureOut">
              <a:rPr lang="th-TH" smtClean="0"/>
              <a:t>26/02/63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03185-AAB2-4CE1-83A9-748C92E8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D1A5-DCE6-413F-9DD1-F05D92910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B78E-E9B1-4045-BB59-1267A37EA48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084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55E02B-3169-48F0-9196-2FFAD18B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3207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659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aksaman">
      <a:majorFont>
        <a:latin typeface="Laksaman"/>
        <a:ea typeface=""/>
        <a:cs typeface="Laksaman"/>
      </a:majorFont>
      <a:minorFont>
        <a:latin typeface="Laksaman"/>
        <a:ea typeface=""/>
        <a:cs typeface="Laksa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Laksaman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Sirakorn Lamyai</dc:creator>
  <cp:lastModifiedBy>Sirakorn Lamyai</cp:lastModifiedBy>
  <cp:revision>14</cp:revision>
  <dcterms:created xsi:type="dcterms:W3CDTF">2020-02-26T04:57:59Z</dcterms:created>
  <dcterms:modified xsi:type="dcterms:W3CDTF">2020-02-26T09:13:24Z</dcterms:modified>
</cp:coreProperties>
</file>