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FB660-6F49-5340-9F05-C1E3D2B06B4A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060-5E5B-D247-984E-C9B4E920BD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399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0060-5E5B-D247-984E-C9B4E920BDB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0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78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2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07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51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52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972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928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48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15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8B0E-19FF-834E-9A8D-57F5C9084E74}" type="datetimeFigureOut">
              <a:rPr kumimoji="1" lang="zh-TW" altLang="en-US" smtClean="0"/>
              <a:t>11/10/17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A04B-9C55-514F-9E99-E7C7F28ABF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6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2548" y="1087781"/>
            <a:ext cx="2024211" cy="5528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14 Push Buttons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5694" y="2587810"/>
            <a:ext cx="2283012" cy="8934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STM32F401RE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0208" y="5709719"/>
            <a:ext cx="2283583" cy="74407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Analog Temperature Sensor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80411" y="352653"/>
            <a:ext cx="1180353" cy="5528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8 LEDs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80411" y="3030580"/>
            <a:ext cx="1341718" cy="7888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OVGA</a:t>
            </a:r>
            <a:r>
              <a:rPr kumimoji="1" lang="en-US" altLang="zh-TW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</a:rPr>
              <a:t>Display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80411" y="2060411"/>
            <a:ext cx="1341718" cy="7888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Speaker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9336" y="2961239"/>
            <a:ext cx="1391946" cy="74407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20 bit ADC 192KsPs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9336" y="3819474"/>
            <a:ext cx="1391946" cy="74407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16 bit DAC 192KsPs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80411" y="1058331"/>
            <a:ext cx="1341718" cy="7888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2 Relays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肘形接點 50"/>
          <p:cNvCxnSpPr>
            <a:endCxn id="14" idx="1"/>
          </p:cNvCxnSpPr>
          <p:nvPr/>
        </p:nvCxnSpPr>
        <p:spPr>
          <a:xfrm flipV="1">
            <a:off x="4572000" y="629065"/>
            <a:ext cx="2308411" cy="1958745"/>
          </a:xfrm>
          <a:prstGeom prst="bentConnector3">
            <a:avLst>
              <a:gd name="adj1" fmla="val 809"/>
            </a:avLst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3176" y="394490"/>
            <a:ext cx="2283583" cy="5528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8</a:t>
            </a:r>
            <a:r>
              <a:rPr kumimoji="1" lang="en-US" altLang="zh-TW" dirty="0" smtClean="0">
                <a:solidFill>
                  <a:schemeClr val="tx1"/>
                </a:solidFill>
              </a:rPr>
              <a:t> Position Switches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3176" y="1783999"/>
            <a:ext cx="2283583" cy="5528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8</a:t>
            </a:r>
            <a:r>
              <a:rPr kumimoji="1" lang="en-US" altLang="zh-TW" dirty="0" smtClean="0">
                <a:solidFill>
                  <a:schemeClr val="tx1"/>
                </a:solidFill>
              </a:rPr>
              <a:t> Rocker Switches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7036" y="5709720"/>
            <a:ext cx="2321858" cy="7888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IC Buck Regulator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01887" y="4959121"/>
            <a:ext cx="1341718" cy="788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USB Connector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1887" y="4051055"/>
            <a:ext cx="1341718" cy="7888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DB9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肘形接點 21"/>
          <p:cNvCxnSpPr>
            <a:stCxn id="28" idx="3"/>
            <a:endCxn id="8" idx="0"/>
          </p:cNvCxnSpPr>
          <p:nvPr/>
        </p:nvCxnSpPr>
        <p:spPr>
          <a:xfrm>
            <a:off x="2746759" y="670902"/>
            <a:ext cx="1520441" cy="1916908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6" idx="3"/>
          </p:cNvCxnSpPr>
          <p:nvPr/>
        </p:nvCxnSpPr>
        <p:spPr>
          <a:xfrm>
            <a:off x="2746759" y="1364193"/>
            <a:ext cx="1406888" cy="1223617"/>
          </a:xfrm>
          <a:prstGeom prst="bentConnector3">
            <a:avLst>
              <a:gd name="adj1" fmla="val 100976"/>
            </a:avLst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9" idx="3"/>
          </p:cNvCxnSpPr>
          <p:nvPr/>
        </p:nvCxnSpPr>
        <p:spPr>
          <a:xfrm>
            <a:off x="2746759" y="2060411"/>
            <a:ext cx="1227594" cy="527399"/>
          </a:xfrm>
          <a:prstGeom prst="bentConnector3">
            <a:avLst>
              <a:gd name="adj1" fmla="val 98684"/>
            </a:avLst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9" idx="3"/>
            <a:endCxn id="8" idx="1"/>
          </p:cNvCxnSpPr>
          <p:nvPr/>
        </p:nvCxnSpPr>
        <p:spPr>
          <a:xfrm flipV="1">
            <a:off x="2041282" y="3034552"/>
            <a:ext cx="1084412" cy="298724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20" idx="3"/>
          </p:cNvCxnSpPr>
          <p:nvPr/>
        </p:nvCxnSpPr>
        <p:spPr>
          <a:xfrm flipV="1">
            <a:off x="2041282" y="3481294"/>
            <a:ext cx="1287612" cy="710217"/>
          </a:xfrm>
          <a:prstGeom prst="bentConnector3">
            <a:avLst>
              <a:gd name="adj1" fmla="val 98736"/>
            </a:avLst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31" idx="0"/>
          </p:cNvCxnSpPr>
          <p:nvPr/>
        </p:nvCxnSpPr>
        <p:spPr>
          <a:xfrm rot="5400000" flipH="1" flipV="1">
            <a:off x="1830695" y="3818566"/>
            <a:ext cx="2228424" cy="1553885"/>
          </a:xfrm>
          <a:prstGeom prst="bentConnector3">
            <a:avLst>
              <a:gd name="adj1" fmla="val 26367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10" idx="0"/>
            <a:endCxn id="8" idx="2"/>
          </p:cNvCxnSpPr>
          <p:nvPr/>
        </p:nvCxnSpPr>
        <p:spPr>
          <a:xfrm rot="16200000" flipV="1">
            <a:off x="3305388" y="4443107"/>
            <a:ext cx="2228425" cy="304800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肘形接點 81"/>
          <p:cNvCxnSpPr>
            <a:stCxn id="8" idx="3"/>
          </p:cNvCxnSpPr>
          <p:nvPr/>
        </p:nvCxnSpPr>
        <p:spPr>
          <a:xfrm flipV="1">
            <a:off x="5408706" y="2336823"/>
            <a:ext cx="1471705" cy="697729"/>
          </a:xfrm>
          <a:prstGeom prst="bentConnector3">
            <a:avLst>
              <a:gd name="adj1" fmla="val 61577"/>
            </a:avLst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/>
          <p:nvPr/>
        </p:nvCxnSpPr>
        <p:spPr>
          <a:xfrm>
            <a:off x="5204123" y="3481294"/>
            <a:ext cx="2006488" cy="964208"/>
          </a:xfrm>
          <a:prstGeom prst="bentConnector3">
            <a:avLst>
              <a:gd name="adj1" fmla="val 598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endCxn id="32" idx="1"/>
          </p:cNvCxnSpPr>
          <p:nvPr/>
        </p:nvCxnSpPr>
        <p:spPr>
          <a:xfrm>
            <a:off x="4956310" y="3481296"/>
            <a:ext cx="2245577" cy="1872272"/>
          </a:xfrm>
          <a:prstGeom prst="bentConnector3">
            <a:avLst>
              <a:gd name="adj1" fmla="val 339"/>
            </a:avLst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endCxn id="23" idx="1"/>
          </p:cNvCxnSpPr>
          <p:nvPr/>
        </p:nvCxnSpPr>
        <p:spPr>
          <a:xfrm flipV="1">
            <a:off x="4956310" y="1452778"/>
            <a:ext cx="1924101" cy="1135032"/>
          </a:xfrm>
          <a:prstGeom prst="bentConnector3">
            <a:avLst>
              <a:gd name="adj1" fmla="val -713"/>
            </a:avLst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endCxn id="15" idx="1"/>
          </p:cNvCxnSpPr>
          <p:nvPr/>
        </p:nvCxnSpPr>
        <p:spPr>
          <a:xfrm>
            <a:off x="5408706" y="3331783"/>
            <a:ext cx="1471705" cy="93244"/>
          </a:xfrm>
          <a:prstGeom prst="bentConnector3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797591" y="252221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4"/>
                </a:solidFill>
              </a:rPr>
              <a:t>GPIO</a:t>
            </a:r>
            <a:endParaRPr kumimoji="1" lang="zh-TW" altLang="en-US" dirty="0">
              <a:solidFill>
                <a:schemeClr val="accent4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2041282" y="3410086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3"/>
                </a:solidFill>
              </a:rPr>
              <a:t>Serial, SPI</a:t>
            </a:r>
            <a:endParaRPr kumimoji="1" lang="zh-TW" altLang="en-US" dirty="0">
              <a:solidFill>
                <a:schemeClr val="accent3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2491085" y="4730981"/>
            <a:ext cx="63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1"/>
                </a:solidFill>
              </a:rPr>
              <a:t>PWR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3988676" y="5100313"/>
            <a:ext cx="5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2"/>
                </a:solidFill>
              </a:rPr>
              <a:t>ADC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311024" y="49842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USB</a:t>
            </a:r>
            <a:endParaRPr kumimoji="1" lang="zh-TW" altLang="en-US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5955798" y="40761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UART</a:t>
            </a:r>
            <a:endParaRPr kumimoji="1" lang="zh-TW" altLang="en-US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5664135" y="2631366"/>
            <a:ext cx="5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6600"/>
                </a:solidFill>
              </a:rPr>
              <a:t>DAC</a:t>
            </a:r>
            <a:endParaRPr kumimoji="1" lang="zh-TW" altLang="en-US" dirty="0">
              <a:solidFill>
                <a:srgbClr val="FF660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408706" y="3435201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8000"/>
                </a:solidFill>
              </a:rPr>
              <a:t>P</a:t>
            </a:r>
            <a:r>
              <a:rPr kumimoji="1" lang="en-US" altLang="zh-TW" dirty="0" smtClean="0">
                <a:solidFill>
                  <a:srgbClr val="008000"/>
                </a:solidFill>
              </a:rPr>
              <a:t>arallel, 24-bit</a:t>
            </a:r>
            <a:endParaRPr kumimoji="1" lang="zh-TW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</Words>
  <Application>Microsoft Macintosh PowerPoint</Application>
  <PresentationFormat>如螢幕大小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apple</dc:creator>
  <cp:lastModifiedBy>apple</cp:lastModifiedBy>
  <cp:revision>7</cp:revision>
  <dcterms:created xsi:type="dcterms:W3CDTF">2017-11-07T22:18:00Z</dcterms:created>
  <dcterms:modified xsi:type="dcterms:W3CDTF">2017-11-10T08:05:25Z</dcterms:modified>
</cp:coreProperties>
</file>