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d3d6de44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d3d6de4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d3d6de44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d3d6de44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hoshi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621633" y="1563419"/>
            <a:ext cx="9144000" cy="3094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Sorcero Task</a:t>
            </a: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Claim fact checking 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757616" y="4944143"/>
            <a:ext cx="4872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Shivam Ralli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me at: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https://linkedin.com/in/shivam-ralli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Kaggle: </a:t>
            </a: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https://www.kaggle.com/hoshi7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368300" cy="6858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68300" y="0"/>
            <a:ext cx="366713" cy="685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What is fact checking?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0" y="0"/>
            <a:ext cx="368300" cy="6858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68300" y="0"/>
            <a:ext cx="366713" cy="685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93250" y="1753700"/>
            <a:ext cx="10515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000000"/>
                </a:solidFill>
                <a:highlight>
                  <a:srgbClr val="FFFFFF"/>
                </a:highlight>
              </a:rPr>
              <a:t>Fact-checking is the task of verifying the veracity of claims by assessing their assertions against credible evidence.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>
                <a:solidFill>
                  <a:srgbClr val="000000"/>
                </a:solidFill>
                <a:highlight>
                  <a:srgbClr val="FFFFFF"/>
                </a:highlight>
              </a:rPr>
              <a:t>Generally in the past, fact checking was moslty limited to political claims and barely any research happened in any other field.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000000"/>
                </a:solidFill>
                <a:highlight>
                  <a:srgbClr val="FFFFFF"/>
                </a:highlight>
              </a:rPr>
              <a:t>For this task, like it happens at Sorcero with language intelligence, the task was to use a transformer model to create a health based fact checking model.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Dataset outlook: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883650" y="2028475"/>
            <a:ext cx="41412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IN" sz="2400"/>
              <a:t>We can see that the </a:t>
            </a:r>
            <a:r>
              <a:rPr lang="en-IN" sz="2400"/>
              <a:t>dataset</a:t>
            </a:r>
            <a:r>
              <a:rPr lang="en-IN" sz="2400"/>
              <a:t> is </a:t>
            </a:r>
            <a:r>
              <a:rPr lang="en-IN" sz="2400"/>
              <a:t>imbalanced. Although, the language models are generally capable of performing well on the imbalanced dataset, this allows us to understand that it is an avenue we can consider while training. </a:t>
            </a:r>
            <a:r>
              <a:rPr lang="en-IN" sz="2400"/>
              <a:t> </a:t>
            </a:r>
            <a:endParaRPr sz="2400"/>
          </a:p>
        </p:txBody>
      </p:sp>
      <p:sp>
        <p:nvSpPr>
          <p:cNvPr id="102" name="Google Shape;102;p15"/>
          <p:cNvSpPr/>
          <p:nvPr/>
        </p:nvSpPr>
        <p:spPr>
          <a:xfrm>
            <a:off x="0" y="0"/>
            <a:ext cx="368300" cy="6858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68300" y="0"/>
            <a:ext cx="366713" cy="685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22" y="1616475"/>
            <a:ext cx="6623250" cy="49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Number of Tokens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368300" cy="6858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68300" y="0"/>
            <a:ext cx="366713" cy="685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578141" y="1456600"/>
            <a:ext cx="3040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After concatenating the sentences with the claim, we can see that out of 9000 train examples: 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IN" sz="2400"/>
              <a:t>Only around 250 are over 512 tokens. 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Thus, the max token lengths were kept at 512 itself. </a:t>
            </a:r>
            <a:endParaRPr sz="24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3" y="1388250"/>
            <a:ext cx="7467600" cy="40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71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Architecture followed: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0" y="0"/>
            <a:ext cx="368300" cy="6858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68300" y="0"/>
            <a:ext cx="366713" cy="685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850" y="1093175"/>
            <a:ext cx="7909324" cy="55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5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Results</a:t>
            </a:r>
            <a:r>
              <a:rPr b="1" lang="en-IN"/>
              <a:t>:</a:t>
            </a:r>
            <a:endParaRPr b="1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928100" y="1483975"/>
            <a:ext cx="10515600" cy="45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IN"/>
              <a:t>After training for 2 epochs, we can  see that the macro f1 we are getting is 0.57.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IN"/>
              <a:t>This can be </a:t>
            </a:r>
            <a:r>
              <a:rPr lang="en-IN"/>
              <a:t>improved</a:t>
            </a:r>
            <a:r>
              <a:rPr lang="en-IN"/>
              <a:t> by using other complex </a:t>
            </a:r>
            <a:r>
              <a:rPr lang="en-IN"/>
              <a:t>techniques</a:t>
            </a:r>
            <a:r>
              <a:rPr lang="en-IN"/>
              <a:t> as discussed in the notebook, such as but not limited to: k-fold, hyper parameter tuning, </a:t>
            </a:r>
            <a:r>
              <a:rPr lang="en-IN"/>
              <a:t>complex</a:t>
            </a:r>
            <a:r>
              <a:rPr lang="en-IN"/>
              <a:t> DNN models. 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368400" cy="6858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68300" y="0"/>
            <a:ext cx="366600" cy="685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4141175"/>
            <a:ext cx="5602600" cy="2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0" y="0"/>
            <a:ext cx="368400" cy="6858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68300" y="0"/>
            <a:ext cx="366600" cy="6858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