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>
        <p:scale>
          <a:sx n="60" d="100"/>
          <a:sy n="60" d="100"/>
        </p:scale>
        <p:origin x="-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D27A76-FCC0-4358-A3F8-6FD5BB96E7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CE61C-6B29-4CE7-A2B4-F1614B695C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87E3B-03DB-4E11-AB11-B9925C7309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839D-19E6-4614-94D5-D46ACFBE1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1B8F2-4045-4910-B4FB-92A6512357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7EE00-DE03-4AA7-8A91-4698867C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375BF-C844-4E7D-A927-3ABA6907372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04C22-1AF8-4069-B65C-3BB79A12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04C22-1AF8-4069-B65C-3BB79A126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5D9-88C3-4A77-8F06-26D14B00F0F7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34F-775D-48D2-82AB-E835B8C2A927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4D34-03A0-46AA-BBAB-BDB7EC3704CF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08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C57-F6BF-432D-ACE9-BAFC362FDCB3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44D-06B0-49AE-A14F-EA75155B1FAF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28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85C4-682C-4068-82C0-2BE593B64D07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483-452B-497C-954E-5E6313184D85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550-5446-4E81-A5CE-FBFEC631C530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15C1-A23F-45F8-BF90-FA1E4D482980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A03C-4C88-46BC-860D-D503C09CDD51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536F-8EC0-4AB1-8902-7E0508DB237D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9037-178C-4DE0-B62E-45F6B1D9D659}" type="datetime1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1EAB-D293-4B85-B7C6-DD1467B0EA7C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5C9F-CDE5-4594-999B-58E5BE763895}" type="datetime1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8912-A462-4395-9DDA-D23925BDFEC4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9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B4A-6899-4868-BDE7-30E4F16D7376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F0CA-E523-40DC-A025-E81FD2F03527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10321E-C460-4E63-A143-A8054B32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veenergy.co.uk/2024/03/21/renewable-energy-trends-for-2024/#:~:text=In%202024%2C%20energy%20storage%20technologies,will%20bolster%20energy%20storage%20adoption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veenergy.co.uk/2024/03/21/renewable-energy-trends-for-2024/#:~:text=In%202024%2C%20energy%20storage%20technologies,will%20bolster%20energy%20storage%20adoption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veenergy.co.uk/2024/03/21/renewable-energy-trends-for-2024/#:~:text=In%202024%2C%20energy%20storage%20technologies,will%20bolster%20energy%20storage%20adoption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veenergy.co.uk/2024/03/21/renewable-energy-trends-for-2024/#:~:text=In%202024%2C%20energy%20storage%20technologies,will%20bolster%20energy%20storage%20adoption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veenergy.co.uk/2024/03/21/renewable-energy-trends-for-2024/#:~:text=In%202024%2C%20energy%20storage%20technologies,will%20bolster%20energy%20storage%20adoption.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veenergy.co.uk/2024/03/21/renewable-energy-trends-for-2024/#:~:text=In%202024%2C%20energy%20storage%20technologies,will%20bolster%20energy%20storage%20adoption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veenergy.co.uk/2024/03/21/renewable-energy-trends-for-2024/#:~:text=In%202024%2C%20energy%20storage%20technologies,will%20bolster%20energy%20storage%20adoption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B0F-EE47-46CC-B81D-9F17690BB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Advances in Renewable Energy Technologies in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642E3-FAD3-412D-9472-8AB8B9A81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Saipreetha Ramanathan</a:t>
            </a:r>
          </a:p>
        </p:txBody>
      </p:sp>
    </p:spTree>
    <p:extLst>
      <p:ext uri="{BB962C8B-B14F-4D97-AF65-F5344CB8AC3E}">
        <p14:creationId xmlns:p14="http://schemas.microsoft.com/office/powerpoint/2010/main" val="523704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3EDB-A6E9-42B7-955B-AADE2F0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Record-breaking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5BC7-1542-475D-84F9-2B731BEC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Investment in renewable energy projects, such as solar, wind, and hydropower, by increased government support, favorable policies, and growing investor interest. [1]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AA739-DC8E-4225-9F6D-76893D9D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AB9AA-B7A1-4D49-9858-C5E787C564FF}"/>
              </a:ext>
            </a:extLst>
          </p:cNvPr>
          <p:cNvSpPr txBox="1"/>
          <p:nvPr/>
        </p:nvSpPr>
        <p:spPr>
          <a:xfrm>
            <a:off x="831782" y="4905096"/>
            <a:ext cx="734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[1]  Adapted from this website: </a:t>
            </a:r>
            <a:r>
              <a:rPr lang="en-US" dirty="0">
                <a:hlinkClick r:id="rId2"/>
              </a:rPr>
              <a:t>https://www.hiveenergy.co.uk/2024/03/21/renewable-energy-trends-for-2024/#:~:text=In%202024%2C%20energy%20storage%20technologies,will%20bolster%20energy%20storage%20adoption.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9E56-239E-4C61-853A-7045DA8B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Offshore wind surge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70A3-F7EB-4607-B851-EF0DA9BD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a big boom in renewable energy because of its demand throughout countries that strive to bring a better future of renewable energy system.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71FEB-4F8B-4FC1-B618-B446EF86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B9BAD-5428-4A22-9557-672F1EAAF5D9}"/>
              </a:ext>
            </a:extLst>
          </p:cNvPr>
          <p:cNvSpPr txBox="1"/>
          <p:nvPr/>
        </p:nvSpPr>
        <p:spPr>
          <a:xfrm>
            <a:off x="1248163" y="5048071"/>
            <a:ext cx="7684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Adapted from this website: </a:t>
            </a:r>
            <a:r>
              <a:rPr lang="en-US" dirty="0">
                <a:hlinkClick r:id="rId2"/>
              </a:rPr>
              <a:t>https://www.hiveenergy.co.uk/2024/03/21/renewable-energy-trends-for-2024/#:~:text=In%202024%2C%20energy%20storage%20technologies,will%20bolster%20energy%20storage%20adoption.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53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2EAD-0D9C-430D-8B9A-F490F254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storage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6D8B-C2AE-4DE2-9C30-BB72B428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changes in storage of energy will boost the economy by enabling advancements in battery technologies, including longer durations, faster charging, and decreased costs, will bolster energy storage adoption. [1]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DF10-5297-45D5-9873-F5E93FA8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1877E-816E-4100-96A8-D6A8562D8D3F}"/>
              </a:ext>
            </a:extLst>
          </p:cNvPr>
          <p:cNvSpPr txBox="1"/>
          <p:nvPr/>
        </p:nvSpPr>
        <p:spPr>
          <a:xfrm flipH="1">
            <a:off x="677334" y="5243929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[1]  Adapted from this website: </a:t>
            </a:r>
            <a:r>
              <a:rPr lang="en-US" dirty="0">
                <a:hlinkClick r:id="rId2"/>
              </a:rPr>
              <a:t>https://www.hiveenergy.co.uk/2024/03/21/renewable-energy-trends-for-2024/#:~:text=In%202024%2C%20energy%20storage%20technologies,will%20bolster%20energy%20storage%20adoption.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4664-046C-4CAB-9521-409CE862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to take center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9273-A9EF-4E6B-A3FB-726ED13C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2024 renewable energy is increasing its competitive Photovoltaic technology that has all built in advancements for improving efficiency and making a contribution to the growth for the next generation. [1]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23A8-B21F-4545-849B-12C308B8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36317-6093-4C70-9DE1-2D800F97F060}"/>
              </a:ext>
            </a:extLst>
          </p:cNvPr>
          <p:cNvSpPr txBox="1"/>
          <p:nvPr/>
        </p:nvSpPr>
        <p:spPr>
          <a:xfrm>
            <a:off x="677334" y="5048071"/>
            <a:ext cx="799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[1]  Adapted from this website: </a:t>
            </a:r>
            <a:r>
              <a:rPr lang="en-US" dirty="0">
                <a:hlinkClick r:id="rId2"/>
              </a:rPr>
              <a:t>https://www.hiveenergy.co.uk/2024/03/21/renewable-energy-trends-for-2024/#:~:text=In%202024%2C%20energy%20storage%20technologies,will%20bolster%20energy%20storage%20adoption.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49C-C171-4B7D-A1BC-48710020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hydrogen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84F6-762E-4FBC-95FC-8926DFC4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Hydrogen investment plays a crucial role in decarbonizing sectors such as steel, cement and heavy transport. It is supported by research and development with contribution of renewable energy ecosystem. [1]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B76AD-2B74-4855-8CE0-5C90C04F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12F48-F838-4DFA-8229-21F96FF07BA3}"/>
              </a:ext>
            </a:extLst>
          </p:cNvPr>
          <p:cNvSpPr txBox="1"/>
          <p:nvPr/>
        </p:nvSpPr>
        <p:spPr>
          <a:xfrm>
            <a:off x="1010652" y="4929159"/>
            <a:ext cx="826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[1]  Adapted from this website: </a:t>
            </a:r>
            <a:r>
              <a:rPr lang="en-US">
                <a:hlinkClick r:id="rId2"/>
              </a:rPr>
              <a:t>https://www.hiveenergy.co.uk/2024/03/21/renewable-energy-trends-for-2024/#:~:text=In%202024%2C%20energy%20storage%20technologies,will%20bolster%20energy%20storage%20adoption.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8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F33E-94C4-48F6-8A2F-45543981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Embracing a sustainable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E411-32BF-4620-B37A-4B7474FB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is becoming environmentally-educated with all the importance for future society and making it a better world .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FB0C9-80F3-4227-9E7F-9D0395C8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A534A-F64B-4E1E-B0D0-15612472D749}"/>
              </a:ext>
            </a:extLst>
          </p:cNvPr>
          <p:cNvSpPr txBox="1"/>
          <p:nvPr/>
        </p:nvSpPr>
        <p:spPr>
          <a:xfrm>
            <a:off x="1074821" y="5004410"/>
            <a:ext cx="6689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[1]  Adapted from this website: </a:t>
            </a:r>
            <a:r>
              <a:rPr lang="en-US">
                <a:hlinkClick r:id="rId3"/>
              </a:rPr>
              <a:t>https://www.hiveenergy.co.uk/2024/03/21/renewable-energy-trends-for-2024/#:~:text=In%202024%2C%20energy%20storage%20technologies,will%20bolster%20energy%20storage%20adoption.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7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5625-732A-4375-BD07-27191BAE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013D-9067-4739-A3D8-2A607E89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Energy, H. (2024,March 21). Renewable Energy Trends for 2024.</a:t>
            </a:r>
            <a:r>
              <a:rPr lang="en-US" i="1" dirty="0"/>
              <a:t>Hive</a:t>
            </a:r>
            <a:r>
              <a:rPr lang="en-US" dirty="0"/>
              <a:t> </a:t>
            </a:r>
            <a:r>
              <a:rPr lang="en-US" i="1" dirty="0"/>
              <a:t>ENERGY. </a:t>
            </a:r>
            <a:r>
              <a:rPr lang="en-US" dirty="0">
                <a:hlinkClick r:id="rId2"/>
              </a:rPr>
              <a:t>https://www.hiveenergy.co.uk/2024/03/21/renewable-energy-trends-for-2024/#:~:text=In%202024%2C%20energy%20storage%20technologies,will%20bolster%20energy%20storage%20adoption.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6243-725A-4C91-B293-81DD7384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21E-C460-4E63-A143-A8054B3281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552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3</vt:lpstr>
      <vt:lpstr>Facet</vt:lpstr>
      <vt:lpstr>Advances in Renewable Energy Technologies in 2024</vt:lpstr>
      <vt:lpstr>Record-breaking investments</vt:lpstr>
      <vt:lpstr>Offshore wind surge</vt:lpstr>
      <vt:lpstr>Energy storage revolution</vt:lpstr>
      <vt:lpstr>Solar to take center stage</vt:lpstr>
      <vt:lpstr>Green hydrogen revolution</vt:lpstr>
      <vt:lpstr>Embracing a sustainable future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Renewable Energy Technologies in 2024</dc:title>
  <dc:creator>Sai Ramanathan</dc:creator>
  <cp:lastModifiedBy>Sai Ramanathan</cp:lastModifiedBy>
  <cp:revision>17</cp:revision>
  <dcterms:created xsi:type="dcterms:W3CDTF">2024-05-21T04:13:49Z</dcterms:created>
  <dcterms:modified xsi:type="dcterms:W3CDTF">2024-05-26T00:19:37Z</dcterms:modified>
</cp:coreProperties>
</file>