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Basics, Setup, Project Structure, and Components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Component?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Building block of Angular applications.</a:t>
            </a:r>
          </a:p>
          <a:p>
            <a:r>
              <a:t>- Defines UI and behavior.</a:t>
            </a:r>
          </a:p>
          <a:p>
            <a:r>
              <a:t>- Consists of HTML, CSS, and TS file.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Components using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Command:</a:t>
            </a:r>
          </a:p>
          <a:p>
            <a:r>
              <a:t>ng generate component my-component</a:t>
            </a:r>
          </a:p>
          <a:p/>
          <a:p>
            <a:r>
              <a:t>or</a:t>
            </a:r>
          </a:p>
          <a:p>
            <a:r>
              <a:t>ng g c my-component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@Component({</a:t>
            </a:r>
          </a:p>
          <a:p>
            <a:r>
              <a:t>  selector: 'app-example',</a:t>
            </a:r>
          </a:p>
          <a:p>
            <a:r>
              <a:t>  templateUrl: './example.component.html',</a:t>
            </a:r>
          </a:p>
          <a:p>
            <a:r>
              <a:t>  styleUrls: ['./example.component.css']</a:t>
            </a:r>
          </a:p>
          <a:p>
            <a:r>
              <a:t>})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Components can be nested.</a:t>
            </a:r>
          </a:p>
          <a:p>
            <a:r>
              <a:t>- Parent → Child hierarchy.</a:t>
            </a:r>
          </a:p>
          <a:p>
            <a:r>
              <a:t>- Forms a component tree.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Angular 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1828800" cy="9144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Components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828800"/>
            <a:ext cx="1828800" cy="914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Modules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1828800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Services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286000" y="2286000.0"/>
            <a:ext cx="457200" cy="0.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4572000" y="2286000.0"/>
            <a:ext cx="457200" cy="0.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Tree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2743200" y="914400"/>
            <a:ext cx="1828800" cy="9144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App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743200"/>
            <a:ext cx="1828800" cy="9144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Header Component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743200"/>
            <a:ext cx="1828800" cy="9144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Content Component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743200"/>
            <a:ext cx="1828800" cy="9144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Footer Component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1828800.0" y="1828800"/>
            <a:ext cx="1828800.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3657600.0" y="1828800"/>
            <a:ext cx="0.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3657600.0" y="1828800"/>
            <a:ext cx="1828800.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Angular is a TypeScript-based open-source web application framework.</a:t>
            </a:r>
          </a:p>
          <a:p>
            <a:r>
              <a:t>- Developed and maintained by Google.</a:t>
            </a:r>
          </a:p>
          <a:p>
            <a:r>
              <a:t>- Used for building dynamic, single-page applications (SPAs).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Architecture of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Modular architecture.</a:t>
            </a:r>
          </a:p>
          <a:p>
            <a:r>
              <a:t>- Component-based development.</a:t>
            </a:r>
          </a:p>
          <a:p>
            <a:r>
              <a:t>- Dependency Injection.</a:t>
            </a:r>
          </a:p>
          <a:p>
            <a:r>
              <a:t>- Directives, Pipes, and Services.</a:t>
            </a:r>
          </a:p>
          <a:p>
            <a:r>
              <a:t>- RxJS for reactive programming.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Differences: AngularJS vs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AngularJS:</a:t>
            </a:r>
          </a:p>
          <a:p>
            <a:r>
              <a:t>- JavaScript-based.</a:t>
            </a:r>
          </a:p>
          <a:p>
            <a:r>
              <a:t>- Uses controllers &amp; $scope.</a:t>
            </a:r>
          </a:p>
          <a:p>
            <a:r>
              <a:t>- Two-way data binding.</a:t>
            </a:r>
          </a:p>
          <a:p/>
          <a:p>
            <a:r>
              <a:t>Angular:</a:t>
            </a:r>
          </a:p>
          <a:p>
            <a:r>
              <a:t>- TypeScript-based.</a:t>
            </a:r>
          </a:p>
          <a:p>
            <a:r>
              <a:t>- Uses components.</a:t>
            </a:r>
          </a:p>
          <a:p>
            <a:r>
              <a:t>- Better performance &amp; modular.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Node.js &amp; Angular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Install Node.js from nodejs.org</a:t>
            </a:r>
          </a:p>
          <a:p>
            <a:r>
              <a:t>2. Install Angular CLI globally:</a:t>
            </a:r>
          </a:p>
          <a:p>
            <a:r>
              <a:t>   npm install -g @angular/cli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and Running Angular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 project: ng new my-app</a:t>
            </a:r>
          </a:p>
          <a:p>
            <a:r>
              <a:t>- Navigate: cd my-app</a:t>
            </a:r>
          </a:p>
          <a:p>
            <a:r>
              <a:t>- Run: ng serve</a:t>
            </a:r>
          </a:p>
          <a:p>
            <a:r>
              <a:t>- Access: http://localhost:4200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Exploring Angular Workspace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angular.json: Project configuration.</a:t>
            </a:r>
          </a:p>
          <a:p>
            <a:r>
              <a:t>- package.json: Dependencies.</a:t>
            </a:r>
          </a:p>
          <a:p>
            <a:r>
              <a:t>- src/: Source code.</a:t>
            </a:r>
          </a:p>
          <a:p>
            <a:r>
              <a:t>- app/: Application logic.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src/: Main source folder.</a:t>
            </a:r>
          </a:p>
          <a:p>
            <a:r>
              <a:t>- app/: Components &amp; modules.</a:t>
            </a:r>
          </a:p>
          <a:p>
            <a:r>
              <a:t>- assets/: Static files.</a:t>
            </a:r>
          </a:p>
          <a:p>
            <a:r>
              <a:t>- angular.json: Build configuration.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main.ts: Entry point of Angular app.</a:t>
            </a:r>
          </a:p>
          <a:p>
            <a:r>
              <a:t>- polyfills.ts: Compatibility support.</a:t>
            </a:r>
          </a:p>
          <a:p>
            <a:r>
              <a:t>- index.html: Root HTML file.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