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Angular Concepts with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Modules, Templates, Data Binding, and Event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an NgModule?</a:t>
            </a:r>
          </a:p>
          <a:p>
            <a:r>
              <a:t>• Root module (AppModule)</a:t>
            </a:r>
          </a:p>
          <a:p>
            <a:r>
              <a:t>• Declarations, imports, providers, bootstrap</a:t>
            </a:r>
          </a:p>
          <a:p>
            <a:r>
              <a:t>• Feature modules vs shared modules</a:t>
            </a:r>
          </a:p>
          <a:p/>
          <a:p>
            <a:r>
              <a:t>Example:</a:t>
            </a:r>
          </a:p>
          <a:p>
            <a:r>
              <a:t>import { NgModule } from '@angular/core';</a:t>
            </a:r>
          </a:p>
          <a:p>
            <a:r>
              <a:t>import { BrowserModule } from '@angular/platform-browser';</a:t>
            </a:r>
          </a:p>
          <a:p/>
          <a:p>
            <a:r>
              <a:t>@NgModule({</a:t>
            </a:r>
          </a:p>
          <a:p>
            <a:r>
              <a:t>  declarations: [AppComponent],</a:t>
            </a:r>
          </a:p>
          <a:p>
            <a:r>
              <a:t>  imports: [BrowserModule],</a:t>
            </a:r>
          </a:p>
          <a:p>
            <a:r>
              <a:t>  providers: [],</a:t>
            </a:r>
          </a:p>
          <a:p>
            <a:r>
              <a:t>  bootstrap: [AppComponent]</a:t>
            </a:r>
          </a:p>
          <a:p>
            <a:r>
              <a:t>})</a:t>
            </a:r>
          </a:p>
          <a:p>
            <a:r>
              <a:t>export class AppModule {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Templates &amp;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templates in Angular</a:t>
            </a:r>
          </a:p>
          <a:p>
            <a:r>
              <a:t>• Template expressions and statements</a:t>
            </a:r>
          </a:p>
          <a:p>
            <a:r>
              <a:t>• One-way and two-way data binding ({{}}, [], (), [()])</a:t>
            </a:r>
          </a:p>
          <a:p/>
          <a:p>
            <a:r>
              <a:t>Example:</a:t>
            </a:r>
          </a:p>
          <a:p>
            <a:r>
              <a:t>&lt;h1&gt;{{ title }}&lt;/h1&gt;</a:t>
            </a:r>
          </a:p>
          <a:p>
            <a:r>
              <a:t>&lt;input [value]="username"&gt;</a:t>
            </a:r>
          </a:p>
          <a:p>
            <a:r>
              <a:t>&lt;button (click)="sayHello()"&gt;Click&lt;/button&gt;</a:t>
            </a:r>
          </a:p>
          <a:p>
            <a:r>
              <a:t>&lt;input [(ngModel)]="name"&gt;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Property binding</a:t>
            </a:r>
          </a:p>
          <a:p>
            <a:r>
              <a:t>• Event binding</a:t>
            </a:r>
          </a:p>
          <a:p>
            <a:r>
              <a:t>• Two-way binding using [(ngModel)]</a:t>
            </a:r>
          </a:p>
          <a:p/>
          <a:p>
            <a:r>
              <a:t>Example:</a:t>
            </a:r>
          </a:p>
          <a:p>
            <a:r>
              <a:t>&lt;img [src]="imageUrl"&gt;</a:t>
            </a:r>
          </a:p>
          <a:p>
            <a:r>
              <a:t>&lt;button (click)="onSave()"&gt;Save&lt;/button&gt;</a:t>
            </a:r>
          </a:p>
          <a:p>
            <a:r>
              <a:t>&lt;input [(ngModel)]="user.name"&gt;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Listening to DOM events</a:t>
            </a:r>
          </a:p>
          <a:p>
            <a:r>
              <a:t>• Event bubbling and local template variables</a:t>
            </a:r>
          </a:p>
          <a:p/>
          <a:p>
            <a:r>
              <a:t>Example:</a:t>
            </a:r>
          </a:p>
          <a:p>
            <a:r>
              <a:t>&lt;button (click)="onClick($event)"&gt;Click Me&lt;/button&gt;</a:t>
            </a:r>
          </a:p>
          <a:p>
            <a:r>
              <a:t>&lt;input #box (keyup)="onKey(box.value)"&gt;</a:t>
            </a:r>
          </a:p>
          <a:p>
            <a:r>
              <a:t>&lt;p&gt;You typed: {{ value }}&lt;/p&gt;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