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Angular - Directives, Pipes &amp; Routing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Built-in directives: *ngIf, *ngFor, *ngSwitch</a:t>
            </a:r>
          </a:p>
          <a:p>
            <a:r>
              <a:t>Attribute vs Structural directives</a:t>
            </a:r>
          </a:p>
          <a:p>
            <a:r>
              <a:t>Custom directive creation - Example:</a:t>
            </a:r>
          </a:p>
          <a:p>
            <a:r>
              <a:t>@Directive({ selector: '[appHighlight]' })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Built-in pipes: date, uppercase, lowercase, currency, json</a:t>
            </a:r>
          </a:p>
          <a:p>
            <a:r>
              <a:t>Chaining pipes: {{ today | date:'short' | uppercase }}</a:t>
            </a:r>
          </a:p>
          <a:p>
            <a:r>
              <a:t>Creating custom pipes - Example:</a:t>
            </a:r>
          </a:p>
          <a:p>
            <a:r>
              <a:t>@Pipe({ name: 'reverse' })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Setting up Angular Router</a:t>
            </a:r>
          </a:p>
          <a:p>
            <a:r>
              <a:t>RouterModule, Routes configuration</a:t>
            </a:r>
          </a:p>
          <a:p>
            <a:r>
              <a:t>&lt;router-outlet&gt;, routerLink</a:t>
            </a:r>
          </a:p>
          <a:p>
            <a:r>
              <a:t>Route parameters and navigation</a:t>
            </a:r>
          </a:p>
          <a:p>
            <a:r>
              <a:t>Child routes and lazy loading basics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