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Byte-Oriented Streams in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FileOutputStream &amp; FileInputStream</a:t>
            </a:r>
          </a:p>
          <a:p>
            <a:r>
              <a:t>Presented by: Your Name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Try-With-Resources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sz="1200">
                <a:latin typeface="Courier New"/>
              </a:rPr>
              <a:t>try (FileInputStream fis = new FileInputStream("input.txt");
     FileOutputStream fos = new FileOutputStream("output.txt")) {
    byte[] buffer = new byte[1024];
    int bytesRead;
    while ((bytesRead = fis.read(buffer)) != -1) {
        fos.write(buffer, 0, bytesRead);
    }
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• FileInputStream: For reading binary data</a:t>
            </a:r>
          </a:p>
          <a:p>
            <a:r>
              <a:t>• FileOutputStream: For writing binary data</a:t>
            </a:r>
          </a:p>
          <a:p>
            <a:r>
              <a:t>• Use buffering and try-with-resources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Feel free to ask any questions!</a:t>
            </a:r>
          </a:p>
          <a:p>
            <a: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Byte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• Handle raw binary data</a:t>
            </a:r>
          </a:p>
          <a:p>
            <a:r>
              <a:t>• Used for binary files (images, videos)</a:t>
            </a:r>
          </a:p>
          <a:p>
            <a:r>
              <a:t>• Main Classes:</a:t>
            </a:r>
          </a:p>
          <a:p>
            <a:r>
              <a:t>  - FileInputStream</a:t>
            </a:r>
          </a:p>
          <a:p>
            <a:r>
              <a:t>  - FileOutputStream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FileInputStream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sz="1200">
                <a:latin typeface="Courier New"/>
              </a:rPr>
              <a:t>Reads raw bytes from a file.
Constructor:
FileInputStream fis = new FileInputStream("input.txt");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FileOutputStream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sz="1200">
                <a:latin typeface="Courier New"/>
              </a:rPr>
              <a:t>Writes raw bytes to a file.
Constructor:
FileOutputStream fos = new FileOutputStream("output.txt");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– Writing using FileOutputStream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sz="1200">
                <a:latin typeface="Courier New"/>
              </a:rPr>
              <a:t>import java.io.FileOutputStream;
import java.io.IOException;
public class WriteFile {
    public static void main(String[] args) {
        try {
            FileOutputStream fos = new FileOutputStream("example.txt");
            String data = "Hello, byte stream!";
            fos.write(data.getBytes());
            fos.close();
            System.out.println("Data written.");
        } catch (IOException e) {
            e.printStackTrace();
        }
    }
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– Reading using FileInputStream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sz="1200">
                <a:latin typeface="Courier New"/>
              </a:rPr>
              <a:t>import java.io.FileInputStream;
import java.io.IOException;
public class ReadFile {
    public static void main(String[] args) {
        try {
            FileInputStream fis = new FileInputStream("example.txt");
            int i;
            while ((i = fis.read()) != -1) {
                System.out.print((char)i);
            }
            fis.close();
        } catch (IOException e) {
            e.printStackTrace();
        }
    }
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Reading/Writing Byte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sz="1200">
                <a:latin typeface="Courier New"/>
              </a:rPr>
              <a:t>byte[] buffer = new byte[1024];
int length;
while ((length = fis.read(buffer)) != -1) {
    fos.write(buffer, 0, length);
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Use Cases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• Reading binary files (e.g., images, audio)</a:t>
            </a:r>
          </a:p>
          <a:p>
            <a:r>
              <a:t>• File copying</a:t>
            </a:r>
          </a:p>
          <a:p>
            <a:r>
              <a:t>• Network programming (raw data)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• Always close streams</a:t>
            </a:r>
          </a:p>
          <a:p>
            <a:r>
              <a:t>• Use try-with-resources (Java 7+)</a:t>
            </a:r>
          </a:p>
          <a:p>
            <a:r>
              <a:t>• Check file existence with File.exists()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