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Spring Framework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Layers and Examples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Core Container: Beans, Core, Context, SpEL</a:t>
            </a:r>
          </a:p>
          <a:p>
            <a:r>
              <a:t>2. AOP: Cross-cutting concerns (e.g., logging)</a:t>
            </a:r>
          </a:p>
          <a:p>
            <a:r>
              <a:t>3. Data Access: JDBC, ORM, Transactions</a:t>
            </a:r>
          </a:p>
          <a:p>
            <a:r>
              <a:t>4. Web Layer: Spring Web, Spring MVC</a:t>
            </a:r>
          </a:p>
          <a:p>
            <a:r>
              <a:t>5. Test: Integration with JUnit/TestNG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Core (IOC, DI)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@Component</a:t>
            </a:r>
          </a:p>
          <a:p>
            <a:r>
              <a:t>public class Engine {}</a:t>
            </a:r>
          </a:p>
          <a:p/>
          <a:p>
            <a:r>
              <a:t>@Component</a:t>
            </a:r>
          </a:p>
          <a:p>
            <a:r>
              <a:t>public class Car {</a:t>
            </a:r>
          </a:p>
          <a:p>
            <a:r>
              <a:t>   @Autowired</a:t>
            </a:r>
          </a:p>
          <a:p>
            <a:r>
              <a:t>   private Engine engine;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AOP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@Aspect</a:t>
            </a:r>
          </a:p>
          <a:p>
            <a:r>
              <a:t>@Component</a:t>
            </a:r>
          </a:p>
          <a:p>
            <a:r>
              <a:t>public class LoggingAspect {</a:t>
            </a:r>
          </a:p>
          <a:p>
            <a:r>
              <a:t>   @Before("execution(* com.app.service.*.*(..))")</a:t>
            </a:r>
          </a:p>
          <a:p>
            <a:r>
              <a:t>   public void logBefore() {</a:t>
            </a:r>
          </a:p>
          <a:p>
            <a:r>
              <a:t>       System.out.println("Method is about to execute");</a:t>
            </a:r>
          </a:p>
          <a:p>
            <a:r>
              <a:t>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DAO Layer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@Repository</a:t>
            </a:r>
          </a:p>
          <a:p>
            <a:r>
              <a:t>public class StudentDAO {</a:t>
            </a:r>
          </a:p>
          <a:p>
            <a:r>
              <a:t>   @Autowired</a:t>
            </a:r>
          </a:p>
          <a:p>
            <a:r>
              <a:t>   private JdbcTemplate jdbcTemplate;</a:t>
            </a:r>
          </a:p>
          <a:p/>
          <a:p>
            <a:r>
              <a:t>   public int save(Student s) {</a:t>
            </a:r>
          </a:p>
          <a:p>
            <a:r>
              <a:t>       String sql = "INSERT INTO student VALUES (?, ?)";</a:t>
            </a:r>
          </a:p>
          <a:p>
            <a:r>
              <a:t>       return jdbcTemplate.update(sql, s.getId(), s.getName());</a:t>
            </a:r>
          </a:p>
          <a:p>
            <a:r>
              <a:t>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Spring MVC Layer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@Controller</a:t>
            </a:r>
          </a:p>
          <a:p>
            <a:r>
              <a:t>public class StudentController {</a:t>
            </a:r>
          </a:p>
          <a:p>
            <a:r>
              <a:t>   @Autowired</a:t>
            </a:r>
          </a:p>
          <a:p>
            <a:r>
              <a:t>   private StudentService service;</a:t>
            </a:r>
          </a:p>
          <a:p/>
          <a:p>
            <a:r>
              <a:t>   @GetMapping("/students")</a:t>
            </a:r>
          </a:p>
          <a:p>
            <a:r>
              <a:t>   public String getAll(Model model) {</a:t>
            </a:r>
          </a:p>
          <a:p>
            <a:r>
              <a:t>       model.addAttribute("students", service.getAll());</a:t>
            </a:r>
          </a:p>
          <a:p>
            <a:r>
              <a:t>       return "studentList";</a:t>
            </a:r>
          </a:p>
          <a:p>
            <a:r>
              <a:t>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Flow: Controller → Service → DAO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User → DispatcherServlet → Controller → Service → DAO → DB</a:t>
            </a:r>
          </a:p>
          <a:p/>
          <a:p>
            <a:r>
              <a:t>@Service</a:t>
            </a:r>
          </a:p>
          <a:p>
            <a:r>
              <a:t>public class StudentService {</a:t>
            </a:r>
          </a:p>
          <a:p>
            <a:r>
              <a:t>   @Autowired</a:t>
            </a:r>
          </a:p>
          <a:p>
            <a:r>
              <a:t>   private StudentDAO dao;</a:t>
            </a:r>
          </a:p>
          <a:p/>
          <a:p>
            <a:r>
              <a:t>   public List&lt;Student&gt; getAll() {</a:t>
            </a:r>
          </a:p>
          <a:p>
            <a:r>
              <a:t>       return dao.findAll();</a:t>
            </a:r>
          </a:p>
          <a:p>
            <a:r>
              <a:t>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