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Framework Core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Inversion of Control (</a:t>
            </a:r>
            <a:r>
              <a:rPr dirty="0" err="1"/>
              <a:t>IoC</a:t>
            </a:r>
            <a:r>
              <a:rPr dirty="0"/>
              <a:t>)</a:t>
            </a:r>
            <a:br>
              <a:rPr dirty="0"/>
            </a:br>
            <a:r>
              <a:rPr dirty="0"/>
              <a:t>Dependency Injection (DI)</a:t>
            </a:r>
            <a:br>
              <a:rPr dirty="0"/>
            </a:br>
            <a:r>
              <a:rPr dirty="0"/>
              <a:t>XML Bean Configuration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Containers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BeanFactory:</a:t>
            </a:r>
            <a:br/>
            <a:r>
              <a:t>  - Basic container</a:t>
            </a:r>
            <a:br/>
            <a:r>
              <a:t>  - Lazy initialization</a:t>
            </a:r>
            <a:br/>
            <a:r>
              <a:t>• ApplicationContext:</a:t>
            </a:r>
            <a:br/>
            <a:r>
              <a:t>  - Advanced container</a:t>
            </a:r>
            <a:br/>
            <a:r>
              <a:t>  - Eager initialization</a:t>
            </a:r>
            <a:br/>
            <a:r>
              <a:t>  - Supports internationalization, events,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applicationContext.xml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t>&lt;beans xmlns="http://www.springframework.org/schema/beans"</a:t>
            </a:r>
            <a:br/>
            <a:r>
              <a:t>       xmlns:xsi="http://www.w3.org/2001/XMLSchema-instance"</a:t>
            </a:r>
            <a:br/>
            <a:r>
              <a:t>       xsi:schemaLocation="http://www.springframework.org/schema/beans</a:t>
            </a:r>
            <a:br/>
            <a:r>
              <a:t>       http://www.springframework.org/schema/beans/spring-beans.xsd"&gt;</a:t>
            </a:r>
            <a:br/>
            <a:br/>
            <a:r>
              <a:t>    &lt;!-- Bean Definitions --&gt;</a:t>
            </a:r>
            <a:br/>
            <a:br/>
            <a:r>
              <a:t>&lt;/beans&gt;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Spring Core provides powerful IoC and DI support</a:t>
            </a:r>
            <a:br/>
            <a:r>
              <a:t>• XML allows clear external configuration</a:t>
            </a:r>
            <a:br/>
            <a:r>
              <a:t>• Constructor vs Setter Injection</a:t>
            </a:r>
            <a:br/>
            <a:r>
              <a:t>• ApplicationContext is preferred in most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Spring Framework?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Lightweight, open-source Java framework</a:t>
            </a:r>
            <a:br/>
            <a:r>
              <a:t>• Provides infrastructure support for developing Java applications</a:t>
            </a:r>
            <a:br/>
            <a:r>
              <a:t>• Emphasizes loose coupling via IoC and DI</a:t>
            </a:r>
            <a:br/>
            <a:r>
              <a:t>• Part of Spring ecosystem (Spring Boot, Spring MVC,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Core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Foundation of the Spring Framework</a:t>
            </a:r>
            <a:br/>
            <a:r>
              <a:t>• Provides the IoC container</a:t>
            </a:r>
            <a:br/>
            <a:r>
              <a:t>• Key Interfaces: BeanFactory, ApplicationContext</a:t>
            </a:r>
            <a:br/>
            <a:r>
              <a:t>• Supports DI through XML, Annotations, JavaConfig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Inversion of Control (IoC)?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IoC: Object creation and dependency management done by container, not manually</a:t>
            </a:r>
            <a:br/>
            <a:r>
              <a:t>• Helps achieve loose coupling</a:t>
            </a:r>
            <a:br/>
            <a:r>
              <a:t>• Implemented using Dependency Injection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Dependency Injection (DI)?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• A design pattern where dependencies are injected by the framework</a:t>
            </a:r>
            <a:br/>
            <a:r>
              <a:t>• Types:</a:t>
            </a:r>
            <a:br/>
            <a:r>
              <a:t>  - Constructor Injection</a:t>
            </a:r>
            <a:br/>
            <a:r>
              <a:t>  - Setter Injection</a:t>
            </a:r>
            <a:br/>
            <a:r>
              <a:t>  - Field Injection (via annotations)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Dependencies are passed via constructor arguments</a:t>
            </a:r>
            <a:br/>
            <a:r>
              <a:t>Promotes immutability</a:t>
            </a:r>
            <a:br/>
            <a:br/>
            <a:br/>
            <a:r>
              <a:t>public class Student {</a:t>
            </a:r>
            <a:br/>
            <a:r>
              <a:t>    private Course course;</a:t>
            </a:r>
            <a:br/>
            <a:br/>
            <a:r>
              <a:t>    public Student(Course course) {</a:t>
            </a:r>
            <a:br/>
            <a:r>
              <a:t>        this.course = course;</a:t>
            </a:r>
            <a:br/>
            <a:r>
              <a:t>    }</a:t>
            </a:r>
            <a:br/>
            <a:r>
              <a:t>    public void show() {</a:t>
            </a:r>
            <a:br/>
            <a:r>
              <a:t>        course.display();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Config - Constructor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t>&lt;bean id="course" class="com.example.Course"/&gt;</a:t>
            </a:r>
            <a:br/>
            <a:r>
              <a:t>&lt;bean id="student" class="com.example.Student"&gt;</a:t>
            </a:r>
            <a:br/>
            <a:r>
              <a:t>    &lt;constructor-arg ref="course"/&gt;</a:t>
            </a:r>
            <a:br/>
            <a:r>
              <a:t>&lt;/bean&gt;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Dependencies are injected through setter methods</a:t>
            </a:r>
            <a:br/>
            <a:br/>
            <a:br/>
            <a:r>
              <a:t>public class Student {</a:t>
            </a:r>
            <a:br/>
            <a:r>
              <a:t>    private Course course;</a:t>
            </a:r>
            <a:br/>
            <a:br/>
            <a:r>
              <a:t>    public void setCourse(Course course) {</a:t>
            </a:r>
            <a:br/>
            <a:r>
              <a:t>        this.course = course;</a:t>
            </a:r>
            <a:br/>
            <a:r>
              <a:t>    }</a:t>
            </a:r>
            <a:br/>
            <a:r>
              <a:t>    public void show() {</a:t>
            </a:r>
            <a:br/>
            <a:r>
              <a:t>        course.display();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Config - Setter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br/>
            <a:r>
              <a:t>&lt;bean id="course" class="com.example.Course"/&gt;</a:t>
            </a:r>
            <a:br/>
            <a:r>
              <a:t>&lt;bean id="student" class="com.example.Student"&gt;</a:t>
            </a:r>
            <a:br/>
            <a:r>
              <a:t>    &lt;property name="course" ref="course"/&gt;</a:t>
            </a:r>
            <a:br/>
            <a:r>
              <a:t>&lt;/bean&gt;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551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Spring Framework Core Concepts</vt:lpstr>
      <vt:lpstr>What is Spring Framework?</vt:lpstr>
      <vt:lpstr>Spring Core Module</vt:lpstr>
      <vt:lpstr>What is Inversion of Control (IoC)?</vt:lpstr>
      <vt:lpstr>What is Dependency Injection (DI)?</vt:lpstr>
      <vt:lpstr>Constructor Injection</vt:lpstr>
      <vt:lpstr>XML Config - Constructor Injection</vt:lpstr>
      <vt:lpstr>Setter Injection</vt:lpstr>
      <vt:lpstr>XML Config - Setter Injection</vt:lpstr>
      <vt:lpstr>Spring Containers</vt:lpstr>
      <vt:lpstr>applicationContext.xml File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Core Concepts</dc:title>
  <dc:subject/>
  <dc:creator/>
  <cp:keywords/>
  <dc:description>generated using python-pptx</dc:description>
  <cp:lastModifiedBy>Ram Sriram</cp:lastModifiedBy>
  <cp:revision>2</cp:revision>
  <dcterms:created xsi:type="dcterms:W3CDTF">2013-01-27T09:14:16Z</dcterms:created>
  <dcterms:modified xsi:type="dcterms:W3CDTF">2025-07-24T15:04:08Z</dcterms:modified>
  <cp:category/>
</cp:coreProperties>
</file>