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Java Concepts with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Lambda, Functional Interface, Stream API, Exception Handling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Lambda expressions are anonymous functions.</a:t>
            </a:r>
          </a:p>
          <a:p/>
          <a:p>
            <a:r>
              <a:t>Example:</a:t>
            </a:r>
          </a:p>
          <a:p>
            <a:r>
              <a:t>(List&lt;Integer&gt; list = Arrays.asList(1, 2, 3, 4);</a:t>
            </a:r>
          </a:p>
          <a:p>
            <a:r>
              <a:t>list.forEach(n -&gt; System.out.println(n));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functional interface has only one abstract method.</a:t>
            </a:r>
          </a:p>
          <a:p/>
          <a:p>
            <a:r>
              <a:t>Example:</a:t>
            </a:r>
          </a:p>
          <a:p>
            <a:r>
              <a:t>@FunctionalInterface</a:t>
            </a:r>
          </a:p>
          <a:p>
            <a:r>
              <a:t>interface MyFunc {</a:t>
            </a:r>
          </a:p>
          <a:p>
            <a:r>
              <a:t>    void show();</a:t>
            </a:r>
          </a:p>
          <a:p>
            <a:r>
              <a:t>}</a:t>
            </a:r>
          </a:p>
          <a:p/>
          <a:p>
            <a:r>
              <a:t>MyFunc f = () -&gt; System.out.println("Hello");</a:t>
            </a:r>
          </a:p>
          <a:p>
            <a:r>
              <a:t>f.show();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process collections in a functional style.</a:t>
            </a:r>
          </a:p>
          <a:p/>
          <a:p>
            <a:r>
              <a:t>Example:</a:t>
            </a:r>
          </a:p>
          <a:p>
            <a:r>
              <a:t>List&lt;String&gt; names = Arrays.asList("A", "B", "C");</a:t>
            </a:r>
          </a:p>
          <a:p>
            <a:r>
              <a:t>names.stream().filter(s -&gt; s.startsWith("A"))</a:t>
            </a:r>
          </a:p>
          <a:p>
            <a:r>
              <a:t>.forEach(System.out::println);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Try-Catch-Finally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for handling exceptions.</a:t>
            </a:r>
          </a:p>
          <a:p/>
          <a:p>
            <a:r>
              <a:t>Example:</a:t>
            </a:r>
          </a:p>
          <a:p>
            <a:r>
              <a:t>try {</a:t>
            </a:r>
          </a:p>
          <a:p>
            <a:r>
              <a:t>   int a = 5 / 0;</a:t>
            </a:r>
          </a:p>
          <a:p>
            <a:r>
              <a:t>} catch (ArithmeticException e) {</a:t>
            </a:r>
          </a:p>
          <a:p>
            <a:r>
              <a:t>   System.out.println("Error: " + e);</a:t>
            </a:r>
          </a:p>
          <a:p>
            <a:r>
              <a:t>} finally {</a:t>
            </a:r>
          </a:p>
          <a:p>
            <a:r>
              <a:t>   System.out.println("Done");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Throw and Throws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'throw' is used to explicitly throw an exception.</a:t>
            </a:r>
          </a:p>
          <a:p>
            <a:r>
              <a:t>'Throws' is used in method signature.</a:t>
            </a:r>
          </a:p>
          <a:p/>
          <a:p>
            <a:r>
              <a:t>Example:</a:t>
            </a:r>
          </a:p>
          <a:p>
            <a:r>
              <a:t>void validate(int age) throws Exception {</a:t>
            </a:r>
          </a:p>
          <a:p>
            <a:r>
              <a:t>   if(age &lt; 18) throw new Exception("Invalid age");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Defined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 exceptions by extending Exception class.</a:t>
            </a:r>
          </a:p>
          <a:p/>
          <a:p>
            <a:r>
              <a:t>Example:</a:t>
            </a:r>
          </a:p>
          <a:p>
            <a:r>
              <a:t>class MyException extends Exception {</a:t>
            </a:r>
          </a:p>
          <a:p>
            <a:r>
              <a:t>   MyException(String msg) { super(msg); }</a:t>
            </a:r>
          </a:p>
          <a:p>
            <a:r>
              <a:t>}</a:t>
            </a:r>
          </a:p>
          <a:p/>
          <a:p>
            <a:r>
              <a:t>throw new MyException("Custom error");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