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Byte-Oriented Streams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FileOutputStream &amp; FileInputStream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FileOutputStream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import java.io.FileOutputStream;
import java.io.IOException;
public class FileOutputStreamExample {
    public static void main(String[] args) {
        try {
            FileOutputStream fos = new FileOutputStream("output.txt");
            String content = "Hello, FileOutputStream!";
            fos.write(content.getBytes());
            fos.close();
            System.out.println("Data written to file.");
        } catch (IOException e) {
            e.printStackTrace();
        }
    }
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FileInputStream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import java.io.FileInputStream;
import java.io.IOException;
public class FileInputStreamExample {
    public static void main(String[] args) {
        try {
            FileInputStream fis = new FileInputStream("output.txt");
            int data;
            while ((data = fis.read()) != -1) {
                System.out.print((char) data);
            }
            fis.close();
        } catch (IOException e) {
            e.printStackTrace();
        }
    }
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Byte Array File Copy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import java.io.FileInputStream;
import java.io.FileOutputStream;
import java.io.IOException;
public class FileCopyExample {
    public static void main(String[] args) {
        try (FileInputStream fis = new FileInputStream("source.jpg");
             FileOutputStream fos = new FileOutputStream("copy.jpg")) {
            byte[] buffer = new byte[1024];
            int length;
            while ((length = fis.read(buffer)) &gt; 0) {
                fos.write(buffer, 0, length);
            }
            System.out.println("File copied successfully.");
        } catch (IOException e) {
            e.printStackTrace();
        }
    }
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