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Arrays and String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One-Dimensional Arrays, Two-Dimensional Arrays, String, and StringBuffer</a:t>
            </a:r>
          </a:p>
          <a:p>
            <a:r>
              <a:t>Presented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One-Dimensional Arrays: Linear data structure.</a:t>
            </a:r>
          </a:p>
          <a:p>
            <a:r>
              <a:t>• Two-Dimensional Arrays: Matrix form, nested loops.</a:t>
            </a:r>
          </a:p>
          <a:p>
            <a:r>
              <a:t>• Strings: Immutable, string pool.</a:t>
            </a:r>
          </a:p>
          <a:p>
            <a:r>
              <a:t>• StringBuffer: Mutable, efficient for modifications.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One-Dimensional Arrays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one-dimensional array is a linear collection of elements of the same type.</a:t>
            </a:r>
          </a:p>
          <a:p>
            <a:r>
              <a:t>• Syntax:</a:t>
            </a:r>
          </a:p>
          <a:p>
            <a:r>
              <a:t>dataType[] arrayName = new dataType[size];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One-Dimensional Array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latin typeface="Courier New"/>
              </a:defRPr>
            </a:pPr>
            <a:r>
              <a:t>public class OneDArrayExample {</a:t>
            </a:r>
            <a:br/>
            <a:r>
              <a:t>    public static void main(String[] args) {</a:t>
            </a:r>
            <a:br/>
            <a:r>
              <a:t>        int[] numbers = {10, 20, 30, 40};</a:t>
            </a:r>
            <a:br/>
            <a:r>
              <a:t>        for (int i = 0; i &lt; numbers.length; i++) {</a:t>
            </a:r>
            <a:br/>
            <a:r>
              <a:t>            System.out.println("Element at index " + i + ": " + numbers[i]);</a:t>
            </a:r>
            <a:br/>
            <a:r>
              <a:t>        }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Two-Dimensional Arrays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two-dimensional array is like an array of arrays.</a:t>
            </a:r>
          </a:p>
          <a:p>
            <a:r>
              <a:t>• Syntax:</a:t>
            </a:r>
          </a:p>
          <a:p>
            <a:r>
              <a:t>dataType[][] arrayName = new dataType[rows][columns];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Two-Dimensional Array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latin typeface="Courier New"/>
              </a:defRPr>
            </a:pPr>
            <a:r>
              <a:t>public class TwoDArrayExample {</a:t>
            </a:r>
            <a:br/>
            <a:r>
              <a:t>    public static void main(String[] args) {</a:t>
            </a:r>
            <a:br/>
            <a:r>
              <a:t>        int[][] matrix = {</a:t>
            </a:r>
            <a:br/>
            <a:r>
              <a:t>            {1, 2},</a:t>
            </a:r>
            <a:br/>
            <a:r>
              <a:t>            {3, 4}</a:t>
            </a:r>
            <a:br/>
            <a:r>
              <a:t>        };</a:t>
            </a:r>
            <a:br/>
            <a:r>
              <a:t>        for (int i = 0; i &lt; 2; i++) {</a:t>
            </a:r>
            <a:br/>
            <a:r>
              <a:t>            for (int j = 0; j &lt; 2; j++) {</a:t>
            </a:r>
            <a:br/>
            <a:r>
              <a:t>                System.out.print(matrix[i][j] + " ");</a:t>
            </a:r>
            <a:br/>
            <a:r>
              <a:t>            }</a:t>
            </a:r>
            <a:br/>
            <a:r>
              <a:t>            System.out.println();</a:t>
            </a:r>
            <a:br/>
            <a:r>
              <a:t>        }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String is an immutable sequence of characters.</a:t>
            </a:r>
          </a:p>
          <a:p>
            <a:r>
              <a:t>• Stored in a string pool for memory efficiency.</a:t>
            </a:r>
          </a:p>
          <a:p>
            <a:r>
              <a:t>• Common operations: .length(), .charAt(), .substring(), .equals()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latin typeface="Courier New"/>
              </a:defRPr>
            </a:pPr>
            <a:r>
              <a:t>public class StringExample {</a:t>
            </a:r>
            <a:br/>
            <a:r>
              <a:t>    public static void main(String[] args) {</a:t>
            </a:r>
            <a:br/>
            <a:r>
              <a:t>        String name = "Java Programming";</a:t>
            </a:r>
            <a:br/>
            <a:r>
              <a:t>        System.out.println("Length: " + name.length());</a:t>
            </a:r>
            <a:br/>
            <a:r>
              <a:t>        System.out.println("First character: " + name.charAt(0));</a:t>
            </a:r>
            <a:br/>
            <a:r>
              <a:t>        System.out.println("Substring: " + name.substring(5));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StringBuffer -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StringBuffer is mutable (can be changed).</a:t>
            </a:r>
          </a:p>
          <a:p>
            <a:r>
              <a:t>• Useful for performing many string modifications.</a:t>
            </a:r>
          </a:p>
          <a:p>
            <a:r>
              <a:t>• Thread-safe (synchronized).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StringBuffer -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>
                <a:latin typeface="Courier New"/>
              </a:defRPr>
            </a:pPr>
            <a:r>
              <a:t>public class StringBufferExample {</a:t>
            </a:r>
            <a:br/>
            <a:r>
              <a:t>    public static void main(String[] args) {</a:t>
            </a:r>
            <a:br/>
            <a:r>
              <a:t>        StringBuffer sb = new StringBuffer("Hello");</a:t>
            </a:r>
            <a:br/>
            <a:r>
              <a:t>        sb.append(" World");</a:t>
            </a:r>
            <a:br/>
            <a:r>
              <a:t>        System.out.println("Modified: " + sb.toString());</a:t>
            </a:r>
            <a:br/>
            <a:r>
              <a:t>        sb.insert(5, ",");</a:t>
            </a:r>
            <a:br/>
            <a:r>
              <a:t>        System.out.println("After Insert: " + sb);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