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2" d="100"/>
          <a:sy n="62" d="100"/>
        </p:scale>
        <p:origin x="1400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Java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Subtopics Covered:</a:t>
            </a:r>
          </a:p>
          <a:p>
            <a:r>
              <a:t>- Java Basics</a:t>
            </a:r>
          </a:p>
          <a:p>
            <a:r>
              <a:t>- Data Types</a:t>
            </a:r>
          </a:p>
          <a:p>
            <a:r>
              <a:t>- Control Structures (if, switch, loops)</a:t>
            </a:r>
          </a:p>
          <a:p>
            <a:r>
              <a:t>- Basic IDE Experience (IntelliJ/Eclipse)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IntelliJ / Eclipse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IntelliJ IDEA &amp; Eclipse:</a:t>
            </a:r>
          </a:p>
          <a:p>
            <a:r>
              <a:t>- Popular Java IDEs</a:t>
            </a:r>
          </a:p>
          <a:p>
            <a:r>
              <a:t>- Code auto-complete, debugging, project management</a:t>
            </a:r>
          </a:p>
          <a:p>
            <a:endParaRPr/>
          </a:p>
          <a:p>
            <a:r>
              <a:t>Steps to Create Project:</a:t>
            </a:r>
          </a:p>
          <a:p>
            <a:r>
              <a:t>1. Create a new Java project</a:t>
            </a:r>
          </a:p>
          <a:p>
            <a:r>
              <a:t>2. Add a class with main method</a:t>
            </a:r>
          </a:p>
          <a:p>
            <a:r>
              <a:t>3. Run program with right-click → Run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Code Example in IntelliJ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Create Hello World Program:</a:t>
            </a:r>
          </a:p>
          <a:p>
            <a:r>
              <a:t>- File → New → Project</a:t>
            </a:r>
          </a:p>
          <a:p>
            <a:r>
              <a:t>- Select Java SDK</a:t>
            </a:r>
          </a:p>
          <a:p>
            <a:r>
              <a:t>- Create Class → Write code</a:t>
            </a:r>
          </a:p>
          <a:p>
            <a:r>
              <a:t>- Right-click → Run</a:t>
            </a:r>
          </a:p>
          <a:p>
            <a:endParaRPr/>
          </a:p>
          <a:p>
            <a:r>
              <a:t>Screenshot Placeholder: Insert a screenshot from IntelliJ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Java is a powerful, OOP language</a:t>
            </a:r>
          </a:p>
          <a:p>
            <a:r>
              <a:t>- Supports various control structures</a:t>
            </a:r>
          </a:p>
          <a:p>
            <a:r>
              <a:t>- IntelliJ and Eclipse simplify development</a:t>
            </a:r>
          </a:p>
          <a:p>
            <a:r>
              <a:t>- Practice is key!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Practice Tasks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✅ Write a program using if-else to check positive/negative number</a:t>
            </a:r>
          </a:p>
          <a:p>
            <a:r>
              <a:rPr dirty="0"/>
              <a:t>✅ Use for loop to print multiplication table</a:t>
            </a:r>
          </a:p>
          <a:p>
            <a:r>
              <a:rPr dirty="0"/>
              <a:t>✅ Use switch to display month names</a:t>
            </a:r>
          </a:p>
          <a:p>
            <a:r>
              <a:rPr dirty="0"/>
              <a:t>✅ Try writing and running in both IntelliJ and Eclipse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What is Java?</a:t>
            </a:r>
          </a:p>
          <a:p>
            <a:r>
              <a:rPr dirty="0"/>
              <a:t>- High-level, object-oriented programming language</a:t>
            </a:r>
          </a:p>
          <a:p>
            <a:r>
              <a:rPr dirty="0"/>
              <a:t>- Platform-independent (Write Once, Run Anywhere)</a:t>
            </a:r>
          </a:p>
          <a:p>
            <a:r>
              <a:rPr dirty="0"/>
              <a:t>- Used in web, enterprise, mobile, and embedded systems</a:t>
            </a:r>
          </a:p>
          <a:p>
            <a:endParaRPr dirty="0"/>
          </a:p>
          <a:p>
            <a:r>
              <a:rPr dirty="0"/>
              <a:t>Key Features:</a:t>
            </a:r>
          </a:p>
          <a:p>
            <a:r>
              <a:rPr dirty="0"/>
              <a:t>- Simple, Secure, Robust</a:t>
            </a:r>
          </a:p>
          <a:p>
            <a:r>
              <a:rPr dirty="0"/>
              <a:t>- Portable, Multithreaded</a:t>
            </a:r>
          </a:p>
          <a:p>
            <a:r>
              <a:rPr dirty="0"/>
              <a:t>- Automatic memory management via Garbage Collector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Java Program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public class HelloWorld {</a:t>
            </a:r>
          </a:p>
          <a:p>
            <a:r>
              <a:t>    public static void main(String[] args) {</a:t>
            </a:r>
          </a:p>
          <a:p>
            <a:r>
              <a:t>        System.out.println("Hello, World!");</a:t>
            </a:r>
          </a:p>
          <a:p>
            <a:r>
              <a:t>    }</a:t>
            </a:r>
          </a:p>
          <a:p>
            <a:r>
              <a:t>}</a:t>
            </a:r>
          </a:p>
          <a:p>
            <a:endParaRPr/>
          </a:p>
          <a:p>
            <a:r>
              <a:t>Explanation:</a:t>
            </a:r>
          </a:p>
          <a:p>
            <a:r>
              <a:t>- class: Defines a class</a:t>
            </a:r>
          </a:p>
          <a:p>
            <a:r>
              <a:t>- main: Entry point of the program</a:t>
            </a:r>
          </a:p>
          <a:p>
            <a:r>
              <a:t>- System.out.println: Outputs text to the console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Java 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dirty="0"/>
              <a:t>Primitive Data Types:</a:t>
            </a:r>
          </a:p>
          <a:p>
            <a:r>
              <a:rPr dirty="0"/>
              <a:t>int (4 bytes) - int a = 10;</a:t>
            </a:r>
          </a:p>
          <a:p>
            <a:r>
              <a:rPr dirty="0"/>
              <a:t>float (4 bytes) - float b = 5.5f;</a:t>
            </a:r>
          </a:p>
          <a:p>
            <a:r>
              <a:rPr dirty="0"/>
              <a:t>char (2 bytes) - char c = 'A';</a:t>
            </a:r>
          </a:p>
          <a:p>
            <a:r>
              <a:rPr dirty="0" err="1"/>
              <a:t>boolean</a:t>
            </a:r>
            <a:r>
              <a:rPr dirty="0"/>
              <a:t> (1 bit) - </a:t>
            </a:r>
            <a:r>
              <a:rPr dirty="0" err="1"/>
              <a:t>boolean</a:t>
            </a:r>
            <a:r>
              <a:rPr dirty="0"/>
              <a:t> flag = true;</a:t>
            </a:r>
            <a:r>
              <a:rPr lang="en-US" dirty="0"/>
              <a:t> 1 0</a:t>
            </a:r>
            <a:endParaRPr dirty="0"/>
          </a:p>
          <a:p>
            <a:endParaRPr dirty="0"/>
          </a:p>
          <a:p>
            <a:r>
              <a:rPr dirty="0"/>
              <a:t>Non-Primitive Types:</a:t>
            </a:r>
          </a:p>
          <a:p>
            <a:r>
              <a:rPr dirty="0"/>
              <a:t>- String, Arrays, Classes, Interfaces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if-else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int age = 18;</a:t>
            </a:r>
          </a:p>
          <a:p>
            <a:r>
              <a:rPr dirty="0"/>
              <a:t>if (age &gt;= 18) {</a:t>
            </a:r>
          </a:p>
          <a:p>
            <a:r>
              <a:rPr dirty="0"/>
              <a:t>    </a:t>
            </a:r>
            <a:r>
              <a:rPr dirty="0" err="1"/>
              <a:t>System.out.println</a:t>
            </a:r>
            <a:r>
              <a:rPr dirty="0"/>
              <a:t>("Eligible to vote");</a:t>
            </a:r>
          </a:p>
          <a:p>
            <a:r>
              <a:rPr dirty="0"/>
              <a:t>} else {</a:t>
            </a:r>
          </a:p>
          <a:p>
            <a:r>
              <a:rPr dirty="0"/>
              <a:t>    </a:t>
            </a:r>
            <a:r>
              <a:rPr dirty="0" err="1"/>
              <a:t>System.out.println</a:t>
            </a:r>
            <a:r>
              <a:rPr dirty="0"/>
              <a:t>("Not eligible");</a:t>
            </a:r>
          </a:p>
          <a:p>
            <a:r>
              <a:rPr dirty="0"/>
              <a:t>}</a:t>
            </a:r>
          </a:p>
          <a:p>
            <a:endParaRPr dirty="0"/>
          </a:p>
          <a:p>
            <a:r>
              <a:rPr dirty="0"/>
              <a:t>Explanation:</a:t>
            </a:r>
          </a:p>
          <a:p>
            <a:r>
              <a:rPr dirty="0"/>
              <a:t>Checks condition and executes block accordingly.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switch-case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int day = 3;</a:t>
            </a:r>
          </a:p>
          <a:p>
            <a:r>
              <a:rPr dirty="0"/>
              <a:t>switch(day) {</a:t>
            </a:r>
          </a:p>
          <a:p>
            <a:r>
              <a:rPr dirty="0"/>
              <a:t>    case 1: </a:t>
            </a:r>
            <a:r>
              <a:rPr dirty="0" err="1"/>
              <a:t>System.out.println</a:t>
            </a:r>
            <a:r>
              <a:rPr dirty="0"/>
              <a:t>("Monday"); break;</a:t>
            </a:r>
          </a:p>
          <a:p>
            <a:r>
              <a:rPr dirty="0"/>
              <a:t>    case 2: </a:t>
            </a:r>
            <a:r>
              <a:rPr dirty="0" err="1"/>
              <a:t>System.out.println</a:t>
            </a:r>
            <a:r>
              <a:rPr dirty="0"/>
              <a:t>("Tuesday"); break;</a:t>
            </a:r>
          </a:p>
          <a:p>
            <a:r>
              <a:rPr dirty="0"/>
              <a:t>    case 3: </a:t>
            </a:r>
            <a:r>
              <a:rPr dirty="0" err="1"/>
              <a:t>System.out.println</a:t>
            </a:r>
            <a:r>
              <a:rPr dirty="0"/>
              <a:t>("Wednesday"); break;</a:t>
            </a:r>
          </a:p>
          <a:p>
            <a:r>
              <a:rPr dirty="0"/>
              <a:t>    default: </a:t>
            </a:r>
            <a:r>
              <a:rPr dirty="0" err="1"/>
              <a:t>System.out.println</a:t>
            </a:r>
            <a:r>
              <a:rPr dirty="0"/>
              <a:t>("Invalid day");</a:t>
            </a:r>
          </a:p>
          <a:p>
            <a:r>
              <a:rPr dirty="0"/>
              <a:t>}</a:t>
            </a:r>
          </a:p>
          <a:p>
            <a:endParaRPr dirty="0"/>
          </a:p>
          <a:p>
            <a:r>
              <a:rPr dirty="0"/>
              <a:t>Use Case:</a:t>
            </a:r>
          </a:p>
          <a:p>
            <a:r>
              <a:rPr dirty="0"/>
              <a:t>Multiple condition branches for a single variable.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for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for (int </a:t>
            </a:r>
            <a:r>
              <a:rPr dirty="0" err="1"/>
              <a:t>i</a:t>
            </a:r>
            <a:r>
              <a:rPr dirty="0"/>
              <a:t> = 1; </a:t>
            </a:r>
            <a:r>
              <a:rPr dirty="0" err="1"/>
              <a:t>i</a:t>
            </a:r>
            <a:r>
              <a:rPr dirty="0"/>
              <a:t> &lt;= 5; </a:t>
            </a:r>
            <a:r>
              <a:rPr dirty="0" err="1"/>
              <a:t>i</a:t>
            </a:r>
            <a:r>
              <a:rPr dirty="0"/>
              <a:t>++) {</a:t>
            </a:r>
          </a:p>
          <a:p>
            <a:r>
              <a:rPr dirty="0"/>
              <a:t>    </a:t>
            </a:r>
            <a:r>
              <a:rPr dirty="0" err="1"/>
              <a:t>System.out.println</a:t>
            </a:r>
            <a:r>
              <a:rPr dirty="0"/>
              <a:t>("Count: " + </a:t>
            </a:r>
            <a:r>
              <a:rPr dirty="0" err="1"/>
              <a:t>i</a:t>
            </a:r>
            <a:r>
              <a:rPr dirty="0"/>
              <a:t>);</a:t>
            </a:r>
          </a:p>
          <a:p>
            <a:r>
              <a:rPr dirty="0"/>
              <a:t>}</a:t>
            </a:r>
          </a:p>
          <a:p>
            <a:endParaRPr dirty="0"/>
          </a:p>
          <a:p>
            <a:r>
              <a:rPr dirty="0"/>
              <a:t>Use Case:</a:t>
            </a:r>
          </a:p>
          <a:p>
            <a:r>
              <a:rPr dirty="0"/>
              <a:t>Fixed number of iterations.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while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int </a:t>
            </a:r>
            <a:r>
              <a:rPr dirty="0" err="1"/>
              <a:t>i</a:t>
            </a:r>
            <a:r>
              <a:rPr dirty="0"/>
              <a:t> = 1;</a:t>
            </a:r>
          </a:p>
          <a:p>
            <a:r>
              <a:rPr dirty="0"/>
              <a:t>while (</a:t>
            </a:r>
            <a:r>
              <a:rPr dirty="0" err="1"/>
              <a:t>i</a:t>
            </a:r>
            <a:r>
              <a:rPr dirty="0"/>
              <a:t> &lt;= 5) {</a:t>
            </a:r>
          </a:p>
          <a:p>
            <a:r>
              <a:rPr dirty="0"/>
              <a:t>    </a:t>
            </a:r>
            <a:r>
              <a:rPr dirty="0" err="1"/>
              <a:t>System.out.println</a:t>
            </a:r>
            <a:r>
              <a:rPr dirty="0"/>
              <a:t>("</a:t>
            </a:r>
            <a:r>
              <a:rPr dirty="0" err="1"/>
              <a:t>i</a:t>
            </a:r>
            <a:r>
              <a:rPr dirty="0"/>
              <a:t> = " + </a:t>
            </a:r>
            <a:r>
              <a:rPr dirty="0" err="1"/>
              <a:t>i</a:t>
            </a:r>
            <a:r>
              <a:rPr dirty="0"/>
              <a:t>);</a:t>
            </a:r>
          </a:p>
          <a:p>
            <a:r>
              <a:rPr dirty="0"/>
              <a:t>    </a:t>
            </a:r>
            <a:r>
              <a:rPr dirty="0" err="1"/>
              <a:t>i</a:t>
            </a:r>
            <a:r>
              <a:rPr dirty="0"/>
              <a:t>++;</a:t>
            </a:r>
          </a:p>
          <a:p>
            <a:r>
              <a:rPr dirty="0"/>
              <a:t>}</a:t>
            </a:r>
          </a:p>
          <a:p>
            <a:endParaRPr dirty="0"/>
          </a:p>
          <a:p>
            <a:r>
              <a:rPr dirty="0"/>
              <a:t>Use Case:</a:t>
            </a:r>
          </a:p>
          <a:p>
            <a:r>
              <a:rPr dirty="0"/>
              <a:t>Unknown iterations, condition checked before execution.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do...while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int i = 1;</a:t>
            </a:r>
          </a:p>
          <a:p>
            <a:r>
              <a:t>do {</a:t>
            </a:r>
          </a:p>
          <a:p>
            <a:r>
              <a:t>    System.out.println("i = " + i);</a:t>
            </a:r>
          </a:p>
          <a:p>
            <a:r>
              <a:t>    i++;</a:t>
            </a:r>
          </a:p>
          <a:p>
            <a:r>
              <a:t>} while (i &lt;= 5);</a:t>
            </a:r>
          </a:p>
          <a:p>
            <a:endParaRPr/>
          </a:p>
          <a:p>
            <a:r>
              <a:t>Use Case:</a:t>
            </a:r>
          </a:p>
          <a:p>
            <a:r>
              <a:t>Condition checked after execution — runs at least once.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662</TotalTime>
  <Words>613</Words>
  <Application>Microsoft Office PowerPoint</Application>
  <PresentationFormat>On-screen Show (4:3)</PresentationFormat>
  <Paragraphs>109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Introduction to Java Programming</vt:lpstr>
      <vt:lpstr>Introduction to Java</vt:lpstr>
      <vt:lpstr>Java Program Structure</vt:lpstr>
      <vt:lpstr>Java Data Types</vt:lpstr>
      <vt:lpstr>if-else Statement</vt:lpstr>
      <vt:lpstr>switch-case Statement</vt:lpstr>
      <vt:lpstr>for Loop</vt:lpstr>
      <vt:lpstr>while Loop</vt:lpstr>
      <vt:lpstr>do...while Loop</vt:lpstr>
      <vt:lpstr>IntelliJ / Eclipse Overview</vt:lpstr>
      <vt:lpstr>Code Example in IntelliJ</vt:lpstr>
      <vt:lpstr>Summary</vt:lpstr>
      <vt:lpstr>Practice Tasks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Java Programming</dc:title>
  <dc:subject/>
  <dc:creator/>
  <cp:keywords/>
  <dc:description>generated using python-pptx</dc:description>
  <cp:lastModifiedBy>Ram Sriram</cp:lastModifiedBy>
  <cp:revision>2</cp:revision>
  <dcterms:created xsi:type="dcterms:W3CDTF">2013-01-27T09:14:16Z</dcterms:created>
  <dcterms:modified xsi:type="dcterms:W3CDTF">2025-07-08T17:32:49Z</dcterms:modified>
  <cp:category/>
</cp:coreProperties>
</file>