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Collections: Set, List, Map and Their Implementing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Stores key-value pairs.</a:t>
            </a:r>
          </a:p>
          <a:p>
            <a:r>
              <a:t>No duplicate keys allowed.</a:t>
            </a:r>
          </a:p>
          <a:p>
            <a:r>
              <a:t>Implementing classes: HashMap, LinkedHashMap, TreeMap, Hashtable.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Map&lt;Integer, String&gt; map = new HashMap&lt;&gt;();</a:t>
            </a:r>
          </a:p>
          <a:p>
            <a:r>
              <a:t>map.put(1, "Apple");</a:t>
            </a:r>
          </a:p>
          <a:p>
            <a:r>
              <a:t>map.put(2, "Banana");</a:t>
            </a:r>
          </a:p>
          <a:p>
            <a:r>
              <a:t>map.put(1, "Mango"); // Overwrites value</a:t>
            </a:r>
          </a:p>
          <a:p>
            <a:r>
              <a:t>System.out.println(map); // {1=Mango, 2=Banana}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LinkedHashMap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Map&lt;String, Integer&gt; map = new LinkedHashMap&lt;&gt;();</a:t>
            </a:r>
          </a:p>
          <a:p>
            <a:r>
              <a:t>map.put("A", 1);</a:t>
            </a:r>
          </a:p>
          <a:p>
            <a:r>
              <a:t>map.put("B", 2);</a:t>
            </a:r>
          </a:p>
          <a:p>
            <a:r>
              <a:t>System.out.println(map); // {A=1, B=2}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TreeMap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Map&lt;String, String&gt; map = new TreeMap&lt;&gt;();</a:t>
            </a:r>
          </a:p>
          <a:p>
            <a:r>
              <a:t>map.put("Banana", "Yellow");</a:t>
            </a:r>
          </a:p>
          <a:p>
            <a:r>
              <a:t>map.put("Apple", "Red");</a:t>
            </a:r>
          </a:p>
          <a:p>
            <a:r>
              <a:t>System.out.println(map); // {Apple=Red, Banana=Yellow}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Hashtable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 class; thread-safe.</a:t>
            </a:r>
          </a:p>
          <a:p>
            <a:r>
              <a:t>Does not allow null keys or values.</a:t>
            </a:r>
          </a:p>
          <a:p>
            <a:r>
              <a:t>Replaced by ConcurrentHashMap in modern apps.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List: Ordered, allows duplicates.</a:t>
            </a:r>
          </a:p>
          <a:p>
            <a:r>
              <a:t>Set: Unordered, no duplicates.</a:t>
            </a:r>
          </a:p>
          <a:p>
            <a:r>
              <a:t>Map: Key-value pairs, keys unique.</a:t>
            </a:r>
          </a:p>
          <a:p>
            <a:r>
              <a:t>ArrayList vs LinkedList: Faster random access vs faster insert/delete.</a:t>
            </a:r>
          </a:p>
          <a:p>
            <a:r>
              <a:t>HashSet vs TreeSet: Unordered vs sorted elements.</a:t>
            </a:r>
          </a:p>
          <a:p>
            <a:r>
              <a:t>HashMap vs TreeMap: Unordered vs sorted keys.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- Store a sequence of elements like names or numbers.</a:t>
            </a:r>
          </a:p>
          <a:p>
            <a:r>
              <a:t>Set - Ensure uniqueness like storing unique IDs.</a:t>
            </a:r>
          </a:p>
          <a:p>
            <a:r>
              <a:t>Map - Associate keys with values like productId -&gt; productName.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provides powerful collection interfaces and classes.</a:t>
            </a:r>
          </a:p>
          <a:p>
            <a:r>
              <a:t>Choose implementation based on performance and data structure needs.</a:t>
            </a:r>
          </a:p>
          <a:p>
            <a:r>
              <a:t>List - Ordered, Set - Unique, Map - Key-value pairs.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Collections are used to store, retrieve, and manipulate data.</a:t>
            </a:r>
          </a:p>
          <a:p>
            <a:r>
              <a:t>Main interfaces: List, Set, Map</a:t>
            </a:r>
          </a:p>
          <a:p>
            <a:r>
              <a:t>Each interface has different characteristics and implementations.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Ordered collection that allows duplicates.</a:t>
            </a:r>
          </a:p>
          <a:p>
            <a:r>
              <a:t>Accessed via index.</a:t>
            </a:r>
          </a:p>
          <a:p>
            <a:r>
              <a:t>Implementing classes: ArrayList, LinkedList, Vector, Stack.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List&lt;String&gt; names = new ArrayList&lt;&gt;();</a:t>
            </a:r>
          </a:p>
          <a:p>
            <a:r>
              <a:t>names.add("Alice");</a:t>
            </a:r>
          </a:p>
          <a:p>
            <a:r>
              <a:t>names.add("Bob");</a:t>
            </a:r>
          </a:p>
          <a:p>
            <a:r>
              <a:t>names.add("Alice"); // duplicates allowed</a:t>
            </a:r>
          </a:p>
          <a:p>
            <a:r>
              <a:t>System.out.println(names); // [Alice, Bob, Alice]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List&lt;Integer&gt; numbers = new LinkedList&lt;&gt;();</a:t>
            </a:r>
          </a:p>
          <a:p>
            <a:r>
              <a:t>numbers.add(1);</a:t>
            </a:r>
          </a:p>
          <a:p>
            <a:r>
              <a:t>numbers.add(2);</a:t>
            </a:r>
          </a:p>
          <a:p>
            <a:r>
              <a:t>numbers.addFirst(0);</a:t>
            </a:r>
          </a:p>
          <a:p>
            <a:r>
              <a:t>System.out.println(numbers); // [0, 1, 2]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Unordered collection that doesn't allow duplicates.</a:t>
            </a:r>
          </a:p>
          <a:p>
            <a:r>
              <a:t>Implementing classes: HashSet, LinkedHashSet, TreeSet.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Set&lt;Integer&gt; set = new HashSet&lt;&gt;();</a:t>
            </a:r>
          </a:p>
          <a:p>
            <a:r>
              <a:t>set.add(10);</a:t>
            </a:r>
          </a:p>
          <a:p>
            <a:r>
              <a:t>set.add(20);</a:t>
            </a:r>
          </a:p>
          <a:p>
            <a:r>
              <a:t>set.add(10); // duplicate ignored</a:t>
            </a:r>
          </a:p>
          <a:p>
            <a:r>
              <a:t>System.out.println(set); // [10, 20]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LinkedHashSet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Set&lt;String&gt; set = new LinkedHashSet&lt;&gt;();</a:t>
            </a:r>
          </a:p>
          <a:p>
            <a:r>
              <a:t>set.add("A");</a:t>
            </a:r>
          </a:p>
          <a:p>
            <a:r>
              <a:t>set.add("B");</a:t>
            </a:r>
          </a:p>
          <a:p>
            <a:r>
              <a:t>set.add("A");</a:t>
            </a:r>
          </a:p>
          <a:p>
            <a:r>
              <a:t>System.out.println(set); // [A, B]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Set&lt;String&gt; set = new TreeSet&lt;&gt;();</a:t>
            </a:r>
          </a:p>
          <a:p>
            <a:r>
              <a:t>set.add("Banana");</a:t>
            </a:r>
          </a:p>
          <a:p>
            <a:r>
              <a:t>set.add("Apple");</a:t>
            </a:r>
          </a:p>
          <a:p>
            <a:r>
              <a:t>System.out.println(set); // [Apple, Banana]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