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Custom Objects: Elimination &amp;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Examples using Comparable and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Objects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are Custom Objects?</a:t>
            </a:r>
          </a:p>
          <a:p>
            <a:r>
              <a:rPr dirty="0"/>
              <a:t>User-defined classes with attributes and behavior</a:t>
            </a:r>
          </a:p>
          <a:p>
            <a:r>
              <a:rPr dirty="0"/>
              <a:t>Example: Product, Employee, Student</a:t>
            </a:r>
          </a:p>
          <a:p>
            <a:r>
              <a:rPr dirty="0"/>
              <a:t>Example:</a:t>
            </a:r>
            <a:br>
              <a:rPr dirty="0"/>
            </a:br>
            <a:r>
              <a:rPr dirty="0"/>
              <a:t>public class Product {</a:t>
            </a:r>
            <a:br>
              <a:rPr dirty="0"/>
            </a:br>
            <a:r>
              <a:rPr dirty="0"/>
              <a:t>    private int id;</a:t>
            </a:r>
            <a:br>
              <a:rPr dirty="0"/>
            </a:br>
            <a:r>
              <a:rPr dirty="0"/>
              <a:t>    private String name;</a:t>
            </a:r>
            <a:br>
              <a:rPr dirty="0"/>
            </a:br>
            <a:r>
              <a:rPr dirty="0"/>
              <a:t>    private double price;</a:t>
            </a:r>
            <a:br>
              <a:rPr dirty="0"/>
            </a:br>
            <a:r>
              <a:rPr dirty="0"/>
              <a:t>    // Constructor, Getters, Setters, </a:t>
            </a:r>
            <a:r>
              <a:rPr dirty="0" err="1"/>
              <a:t>toString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Eliminate Duplicates?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Prevent data redundancy</a:t>
            </a:r>
          </a:p>
          <a:p>
            <a:r>
              <a:rPr dirty="0"/>
              <a:t>Ensure data consistency</a:t>
            </a:r>
          </a:p>
          <a:p>
            <a:r>
              <a:rPr dirty="0"/>
              <a:t>Efficient operations in collections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Eliminate Duplicate Custom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HashSet + Override equals() &amp; </a:t>
            </a:r>
            <a:r>
              <a:rPr dirty="0" err="1"/>
              <a:t>hashCode</a:t>
            </a:r>
            <a:r>
              <a:rPr dirty="0"/>
              <a:t>()</a:t>
            </a:r>
          </a:p>
          <a:p>
            <a:r>
              <a:rPr dirty="0"/>
              <a:t>@Override</a:t>
            </a:r>
            <a:br>
              <a:rPr dirty="0"/>
            </a:br>
            <a:r>
              <a:rPr dirty="0"/>
              <a:t>public </a:t>
            </a:r>
            <a:r>
              <a:rPr dirty="0" err="1"/>
              <a:t>boolean</a:t>
            </a:r>
            <a:r>
              <a:rPr dirty="0"/>
              <a:t> equals(Object o) {</a:t>
            </a:r>
            <a:br>
              <a:rPr dirty="0"/>
            </a:br>
            <a:r>
              <a:rPr dirty="0"/>
              <a:t>    if (this == o) return true;</a:t>
            </a:r>
            <a:br>
              <a:rPr dirty="0"/>
            </a:br>
            <a:r>
              <a:rPr dirty="0"/>
              <a:t>    if (o == null || </a:t>
            </a:r>
            <a:r>
              <a:rPr dirty="0" err="1"/>
              <a:t>getClass</a:t>
            </a:r>
            <a:r>
              <a:rPr dirty="0"/>
              <a:t>() != </a:t>
            </a:r>
            <a:r>
              <a:rPr dirty="0" err="1"/>
              <a:t>o.getClass</a:t>
            </a:r>
            <a:r>
              <a:rPr dirty="0"/>
              <a:t>()) return false;</a:t>
            </a:r>
            <a:br>
              <a:rPr dirty="0"/>
            </a:br>
            <a:r>
              <a:rPr dirty="0"/>
              <a:t>    Product </a:t>
            </a:r>
            <a:r>
              <a:rPr dirty="0" err="1"/>
              <a:t>product</a:t>
            </a:r>
            <a:r>
              <a:rPr dirty="0"/>
              <a:t> = (Product) o;</a:t>
            </a:r>
            <a:br>
              <a:rPr dirty="0"/>
            </a:br>
            <a:r>
              <a:rPr dirty="0"/>
              <a:t>    return id == product.id;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r>
              <a:rPr dirty="0"/>
              <a:t>@Override</a:t>
            </a:r>
            <a:br>
              <a:rPr dirty="0"/>
            </a:br>
            <a:r>
              <a:rPr dirty="0"/>
              <a:t>public int </a:t>
            </a:r>
            <a:r>
              <a:rPr dirty="0" err="1"/>
              <a:t>hashCode</a:t>
            </a:r>
            <a:r>
              <a:rPr dirty="0"/>
              <a:t>() {</a:t>
            </a:r>
            <a:br>
              <a:rPr dirty="0"/>
            </a:br>
            <a:r>
              <a:rPr dirty="0"/>
              <a:t>    return </a:t>
            </a:r>
            <a:r>
              <a:rPr dirty="0" err="1"/>
              <a:t>Objects.hash</a:t>
            </a:r>
            <a:r>
              <a:rPr dirty="0"/>
              <a:t>(id);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to Eliminate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Set&lt;Product&gt; products = new HashSet&lt;&gt;();</a:t>
            </a:r>
          </a:p>
          <a:p>
            <a:endParaRPr dirty="0"/>
          </a:p>
          <a:p>
            <a:r>
              <a:rPr dirty="0" err="1"/>
              <a:t>products.add</a:t>
            </a:r>
            <a:r>
              <a:rPr dirty="0"/>
              <a:t>(new Product(1, "Pen", 10));</a:t>
            </a:r>
          </a:p>
          <a:p>
            <a:r>
              <a:rPr dirty="0" err="1"/>
              <a:t>products.add</a:t>
            </a:r>
            <a:r>
              <a:rPr dirty="0"/>
              <a:t>(new Product(2, "Pencil", 5));</a:t>
            </a:r>
          </a:p>
          <a:p>
            <a:r>
              <a:rPr dirty="0" err="1"/>
              <a:t>products.add</a:t>
            </a:r>
            <a:r>
              <a:rPr dirty="0"/>
              <a:t>(new Product(1, "Pen", 10)); // Duplicate by ID</a:t>
            </a:r>
          </a:p>
          <a:p>
            <a:endParaRPr dirty="0"/>
          </a:p>
          <a:p>
            <a:r>
              <a:rPr dirty="0"/>
              <a:t>for (Product p : products) {</a:t>
            </a:r>
          </a:p>
          <a:p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(p);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Custom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Comparable Interface</a:t>
            </a:r>
          </a:p>
          <a:p>
            <a:r>
              <a:rPr dirty="0"/>
              <a:t>public class Product implements Comparable&lt;Product&gt; {</a:t>
            </a:r>
            <a:br>
              <a:rPr dirty="0"/>
            </a:br>
            <a:r>
              <a:rPr dirty="0"/>
              <a:t>    // fields</a:t>
            </a:r>
            <a:br>
              <a:rPr dirty="0"/>
            </a:br>
            <a:r>
              <a:rPr dirty="0"/>
              <a:t>    @Override</a:t>
            </a:r>
            <a:br>
              <a:rPr dirty="0"/>
            </a:br>
            <a:r>
              <a:rPr dirty="0"/>
              <a:t>    public int </a:t>
            </a:r>
            <a:r>
              <a:rPr dirty="0" err="1"/>
              <a:t>compareTo</a:t>
            </a:r>
            <a:r>
              <a:rPr dirty="0"/>
              <a:t>(Product other) {</a:t>
            </a:r>
            <a:br>
              <a:rPr dirty="0"/>
            </a:br>
            <a:r>
              <a:rPr dirty="0"/>
              <a:t>        return </a:t>
            </a:r>
            <a:r>
              <a:rPr dirty="0" err="1"/>
              <a:t>this.name.compareTo</a:t>
            </a:r>
            <a:r>
              <a:rPr dirty="0"/>
              <a:t>(other.name); // sort by name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List&lt;Product&gt; list = new ArrayList&lt;&gt;();</a:t>
            </a:r>
          </a:p>
          <a:p>
            <a:r>
              <a:t>list.add(new Product(1, "Pen", 10));</a:t>
            </a:r>
          </a:p>
          <a:p>
            <a:r>
              <a:t>list.add(new Product(2, "Pencil", 5));</a:t>
            </a:r>
          </a:p>
          <a:p>
            <a:r>
              <a:t>list.add(new Product(3, "Notebook", 50));</a:t>
            </a:r>
          </a:p>
          <a:p>
            <a:endParaRPr/>
          </a:p>
          <a:p>
            <a:r>
              <a:t>Collections.sort(list); // Uses compareTo</a:t>
            </a:r>
          </a:p>
          <a:p>
            <a:endParaRPr/>
          </a:p>
          <a:p>
            <a:r>
              <a:t>for (Product p : list) {</a:t>
            </a:r>
          </a:p>
          <a:p>
            <a:r>
              <a:t>    System.out.println(p);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Using Comparator (Alternative)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Collections.sort</a:t>
            </a:r>
            <a:r>
              <a:rPr dirty="0"/>
              <a:t>(list, </a:t>
            </a:r>
            <a:r>
              <a:rPr dirty="0" err="1"/>
              <a:t>Comparator.comparing</a:t>
            </a:r>
            <a:r>
              <a:rPr dirty="0"/>
              <a:t>(Product::</a:t>
            </a:r>
            <a:r>
              <a:rPr dirty="0" err="1"/>
              <a:t>getPrice</a:t>
            </a:r>
            <a:r>
              <a:rPr dirty="0"/>
              <a:t>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Define Custom Objects</a:t>
            </a:r>
          </a:p>
          <a:p>
            <a:r>
              <a:t>✅ Eliminate duplicates via HashSet</a:t>
            </a:r>
          </a:p>
          <a:p>
            <a:r>
              <a:t>✅ Use equals() and hashCode()</a:t>
            </a:r>
          </a:p>
          <a:p>
            <a:r>
              <a:t>✅ Sort with Comparable or Comparator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437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Java Custom Objects: Elimination &amp; Sorting</vt:lpstr>
      <vt:lpstr>Custom Objects in Java</vt:lpstr>
      <vt:lpstr>Why Eliminate Duplicates?</vt:lpstr>
      <vt:lpstr>Eliminate Duplicate Custom Objects</vt:lpstr>
      <vt:lpstr>Example to Eliminate Duplicates</vt:lpstr>
      <vt:lpstr>Sorting Custom Objects</vt:lpstr>
      <vt:lpstr>Sorting Example</vt:lpstr>
      <vt:lpstr>Sorting Using Comparator (Alternative)</vt:lpstr>
      <vt:lpstr>Final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Custom Objects: Elimination &amp; Sorting</dc:title>
  <dc:subject/>
  <dc:creator/>
  <cp:keywords/>
  <dc:description>generated using python-pptx</dc:description>
  <cp:lastModifiedBy>Ram Sriram</cp:lastModifiedBy>
  <cp:revision>2</cp:revision>
  <dcterms:created xsi:type="dcterms:W3CDTF">2013-01-27T09:14:16Z</dcterms:created>
  <dcterms:modified xsi:type="dcterms:W3CDTF">2025-07-18T17:13:18Z</dcterms:modified>
  <cp:category/>
</cp:coreProperties>
</file>