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Custom Objects: Elimination &amp;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Examples using Comparable and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Objects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Custom Objects?</a:t>
            </a:r>
          </a:p>
          <a:p>
            <a:pPr/>
            <a:r>
              <a:t>User-defined classes with attributes and behavior</a:t>
            </a:r>
          </a:p>
          <a:p>
            <a:pPr/>
            <a:r>
              <a:t>Example: Product, Employee, Student</a:t>
            </a:r>
          </a:p>
          <a:p>
            <a:pPr/>
            <a:r>
              <a:t>Example:</a:t>
            </a:r>
            <a:br/>
            <a:r>
              <a:t>public class Product {</a:t>
            </a:r>
            <a:br/>
            <a:r>
              <a:t>    private int id;</a:t>
            </a:r>
            <a:br/>
            <a:r>
              <a:t>    private String name;</a:t>
            </a:r>
            <a:br/>
            <a:r>
              <a:t>    private double price;</a:t>
            </a:r>
            <a:br/>
            <a:r>
              <a:t>    // Constructor, Getters, Setters, toString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Eliminate Duplicates?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Prevent data redundancy</a:t>
            </a:r>
          </a:p>
          <a:p>
            <a:pPr/>
            <a:r>
              <a:t>Ensure data consistency</a:t>
            </a:r>
          </a:p>
          <a:p>
            <a:pPr/>
            <a:r>
              <a:t>Efficient operations in collections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Eliminate Duplicate Custom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HashSet + Override equals() &amp; hashCode()</a:t>
            </a:r>
          </a:p>
          <a:p>
            <a:pPr/>
            <a:r>
              <a:t>@Override</a:t>
            </a:r>
            <a:br/>
            <a:r>
              <a:t>public boolean equals(Object o) {</a:t>
            </a:r>
            <a:br/>
            <a:r>
              <a:t>    if (this == o) return true;</a:t>
            </a:r>
            <a:br/>
            <a:r>
              <a:t>    if (o == null || getClass() != o.getClass()) return false;</a:t>
            </a:r>
            <a:br/>
            <a:r>
              <a:t>    Product product = (Product) o;</a:t>
            </a:r>
            <a:br/>
            <a:r>
              <a:t>    return id == product.id;</a:t>
            </a:r>
            <a:br/>
            <a:r>
              <a:t>}</a:t>
            </a:r>
            <a:br/>
            <a:br/>
            <a:r>
              <a:t>@Override</a:t>
            </a:r>
            <a:br/>
            <a:r>
              <a:t>public int hashCode() {</a:t>
            </a:r>
            <a:br/>
            <a:r>
              <a:t>    return Objects.hash(id);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to Eliminate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Set&lt;Product&gt; products = new HashSet&lt;&gt;();</a:t>
            </a:r>
          </a:p>
          <a:p/>
          <a:p>
            <a:r>
              <a:t>products.add(new Product(1, "Pen", 10));</a:t>
            </a:r>
          </a:p>
          <a:p>
            <a:r>
              <a:t>products.add(new Product(2, "Pencil", 5));</a:t>
            </a:r>
          </a:p>
          <a:p>
            <a:r>
              <a:t>products.add(new Product(1, "Pen", 10)); // Duplicate by ID</a:t>
            </a:r>
          </a:p>
          <a:p/>
          <a:p>
            <a:r>
              <a:t>for (Product p : products) {</a:t>
            </a:r>
          </a:p>
          <a:p>
            <a:r>
              <a:t>    System.out.println(p);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Custom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Comparable Interface</a:t>
            </a:r>
          </a:p>
          <a:p>
            <a:pPr/>
            <a:r>
              <a:t>public class Product implements Comparable&lt;Product&gt; {</a:t>
            </a:r>
            <a:br/>
            <a:r>
              <a:t>    // fields</a:t>
            </a:r>
            <a:br/>
            <a:r>
              <a:t>    @Override</a:t>
            </a:r>
            <a:br/>
            <a:r>
              <a:t>    public int compareTo(Product other) {</a:t>
            </a:r>
            <a:br/>
            <a:r>
              <a:t>        return this.name.compareTo(other.name); // sort by name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List&lt;Product&gt; list = new ArrayList&lt;&gt;();</a:t>
            </a:r>
          </a:p>
          <a:p>
            <a:r>
              <a:t>list.add(new Product(1, "Pen", 10));</a:t>
            </a:r>
          </a:p>
          <a:p>
            <a:r>
              <a:t>list.add(new Product(2, "Pencil", 5));</a:t>
            </a:r>
          </a:p>
          <a:p>
            <a:r>
              <a:t>list.add(new Product(3, "Notebook", 50));</a:t>
            </a:r>
          </a:p>
          <a:p/>
          <a:p>
            <a:r>
              <a:t>Collections.sort(list); // Uses compareTo</a:t>
            </a:r>
          </a:p>
          <a:p/>
          <a:p>
            <a:r>
              <a:t>for (Product p : list) {</a:t>
            </a:r>
          </a:p>
          <a:p>
            <a:r>
              <a:t>    System.out.println(p);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Using Comparator (Alternative)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Collections.sort(list, Comparator.comparing(Product::getPrice));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Define Custom Objects</a:t>
            </a:r>
          </a:p>
          <a:p>
            <a:pPr/>
            <a:r>
              <a:t>✅ Eliminate duplicates via HashSet</a:t>
            </a:r>
          </a:p>
          <a:p>
            <a:pPr/>
            <a:r>
              <a:t>✅ Use equals() and hashCode()</a:t>
            </a:r>
          </a:p>
          <a:p>
            <a:pPr/>
            <a:r>
              <a:t>✅ Sort with Comparable or Comparator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