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Java OOP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With Supply Chain Domain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Real-world supply chain mappings:</a:t>
            </a:r>
          </a:p>
          <a:p>
            <a:r>
              <a:t>- Product → Class</a:t>
            </a:r>
          </a:p>
          <a:p>
            <a:r>
              <a:t>- Inventory → Encapsulation</a:t>
            </a:r>
          </a:p>
          <a:p>
            <a:r>
              <a:t>- Supplier → Setters/Getters</a:t>
            </a:r>
          </a:p>
          <a:p>
            <a:r>
              <a:t>- Order → Method Overloading</a:t>
            </a:r>
          </a:p>
          <a:p/>
          <a:p>
            <a:r>
              <a:t>Helps manage logistics, stock control, and tracking.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Let’s Build Smarter Supply Chains!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OOP in Java (Overview)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is built on object-oriented programming</a:t>
            </a:r>
          </a:p>
          <a:p>
            <a:r>
              <a:t>Concepts with Supply Chain Examples:</a:t>
            </a:r>
          </a:p>
          <a:p>
            <a:r>
              <a:t>- Classes &amp; Objects</a:t>
            </a:r>
          </a:p>
          <a:p>
            <a:r>
              <a:t>- Encapsulation</a:t>
            </a:r>
          </a:p>
          <a:p>
            <a:r>
              <a:t>- Constructors</a:t>
            </a:r>
          </a:p>
          <a:p>
            <a:r>
              <a:t>- Setters/Getters</a:t>
            </a:r>
          </a:p>
          <a:p>
            <a:r>
              <a:t>- Method Overloading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– Blueprint of Supply Chain Entity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 Product class in supply chain</a:t>
            </a:r>
          </a:p>
          <a:p>
            <a:r>
              <a:t>public class Product {</a:t>
            </a:r>
          </a:p>
          <a:p>
            <a:r>
              <a:t>    String productId;</a:t>
            </a:r>
          </a:p>
          <a:p>
            <a:r>
              <a:t>    String name;</a:t>
            </a:r>
          </a:p>
          <a:p>
            <a:r>
              <a:t>    double price;</a:t>
            </a:r>
          </a:p>
          <a:p>
            <a:r>
              <a:t>    void display() {</a:t>
            </a:r>
          </a:p>
          <a:p>
            <a:r>
              <a:t>        System.out.println("Product: " + name + ", Price: " + price);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 – Real Entity Instance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Creating actual product</a:t>
            </a:r>
          </a:p>
          <a:p>
            <a:r>
              <a:t>public class Main {</a:t>
            </a:r>
          </a:p>
          <a:p>
            <a:r>
              <a:t>    public static void main(String[] args) {</a:t>
            </a:r>
          </a:p>
          <a:p>
            <a:r>
              <a:t>        Product p = new Product();</a:t>
            </a:r>
          </a:p>
          <a:p>
            <a:r>
              <a:t>        p.name = "Laptop";</a:t>
            </a:r>
          </a:p>
          <a:p>
            <a:r>
              <a:t>        p.price = 65000;</a:t>
            </a:r>
          </a:p>
          <a:p>
            <a:r>
              <a:t>        p.display();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Encapsulation – Protect Inventory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Restrict direct access to data</a:t>
            </a:r>
          </a:p>
          <a:p>
            <a:r>
              <a:t>public class Inventory {</a:t>
            </a:r>
          </a:p>
          <a:p>
            <a:r>
              <a:t>    private int quantity;</a:t>
            </a:r>
          </a:p>
          <a:p>
            <a:r>
              <a:t>    public void addStock(int count) { quantity += count; }</a:t>
            </a:r>
          </a:p>
          <a:p>
            <a:r>
              <a:t>    public int getStock() { return quantity;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 – Initialize Shipment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 values during object creation</a:t>
            </a:r>
          </a:p>
          <a:p>
            <a:r>
              <a:t>public class Shipment {</a:t>
            </a:r>
          </a:p>
          <a:p>
            <a:r>
              <a:t>    String shipmentId;</a:t>
            </a:r>
          </a:p>
          <a:p>
            <a:r>
              <a:t>    public Shipment(String id) {</a:t>
            </a:r>
          </a:p>
          <a:p>
            <a:r>
              <a:t>        shipmentId = id;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Default vs Parameterized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// Default Constructor</a:t>
            </a:r>
          </a:p>
          <a:p>
            <a:r>
              <a:t>public Shipment() {</a:t>
            </a:r>
          </a:p>
          <a:p>
            <a:r>
              <a:t>    shipmentId = "DEFAULT123";</a:t>
            </a:r>
          </a:p>
          <a:p>
            <a:r>
              <a:t>}</a:t>
            </a:r>
          </a:p>
          <a:p/>
          <a:p>
            <a:r>
              <a:t>// Parameterized Constructor</a:t>
            </a:r>
          </a:p>
          <a:p>
            <a:r>
              <a:t>public Shipment(String id) {</a:t>
            </a:r>
          </a:p>
          <a:p>
            <a:r>
              <a:t>    shipmentId = id;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Setters and Getters – Manage Supplier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class Supplier {</a:t>
            </a:r>
          </a:p>
          <a:p>
            <a:r>
              <a:t>    private String supplierName;</a:t>
            </a:r>
          </a:p>
          <a:p>
            <a:r>
              <a:t>    public void setSupplierName(String name) {</a:t>
            </a:r>
          </a:p>
          <a:p>
            <a:r>
              <a:t>        supplierName = name;</a:t>
            </a:r>
          </a:p>
          <a:p>
            <a:r>
              <a:t>    }</a:t>
            </a:r>
          </a:p>
          <a:p>
            <a:r>
              <a:t>    public String getSupplierName() {</a:t>
            </a:r>
          </a:p>
          <a:p>
            <a:r>
              <a:t>        return supplierName;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Overloading – Create Multiple Order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 class Order {</a:t>
            </a:r>
          </a:p>
          <a:p>
            <a:r>
              <a:t>    void createOrder(String orderId) {</a:t>
            </a:r>
          </a:p>
          <a:p>
            <a:r>
              <a:t>        System.out.println("Order ID: " + orderId);</a:t>
            </a:r>
          </a:p>
          <a:p>
            <a:r>
              <a:t>    }</a:t>
            </a:r>
          </a:p>
          <a:p>
            <a:r>
              <a:t>    void createOrder(String orderId, int quantity) {</a:t>
            </a:r>
          </a:p>
          <a:p>
            <a:r>
              <a:t>        System.out.println("Order ID: " + orderId + ", Quantity: " + quantity);</a:t>
            </a:r>
          </a:p>
          <a:p>
            <a:r>
              <a:t>    }</a:t>
            </a:r>
          </a:p>
          <a:p>
            <a:r>
              <a:t>    void createOrder(String orderId, int quantity, String warehouse) {</a:t>
            </a:r>
          </a:p>
          <a:p>
            <a:r>
              <a:t>        System.out.println("Order ID: " + orderId + ", Qty: " + quantity + ", Warehouse: " + warehouse);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