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 OOP Concepts in Supply Chain Domain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Inheritance, Polymorphism, Overriding, Lambda, Functional Interface, Stream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Inheritance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Superclass: Product</a:t>
            </a:r>
          </a:p>
          <a:p>
            <a:r>
              <a:t>Subclasses: PerishableProduct, NonPerishableProduct</a:t>
            </a:r>
          </a:p>
          <a:p>
            <a:endParaRPr/>
          </a:p>
          <a:p>
            <a:r>
              <a:t>PerishableProduct includes expiryDate</a:t>
            </a:r>
          </a:p>
          <a:p>
            <a:r>
              <a:t>Example:</a:t>
            </a:r>
          </a:p>
          <a:p>
            <a:r>
              <a:t>Product p = new PerishableProduct();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Polymorphism in Shipment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Interface: ShipmentMode</a:t>
            </a:r>
          </a:p>
          <a:p>
            <a:r>
              <a:t>Classes: AirShipment, SeaShipment, RoadShipment</a:t>
            </a:r>
          </a:p>
          <a:p>
            <a:endParaRPr/>
          </a:p>
          <a:p>
            <a:r>
              <a:t>Method: ship()</a:t>
            </a:r>
          </a:p>
          <a:p>
            <a:r>
              <a:t>Example:</a:t>
            </a:r>
          </a:p>
          <a:p>
            <a:r>
              <a:t>ShipmentMode mode = new AirShipment();</a:t>
            </a:r>
          </a:p>
          <a:p>
            <a:r>
              <a:t>mode.ship();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Superclass: Shipment</a:t>
            </a:r>
          </a:p>
          <a:p>
            <a:r>
              <a:t>Method: calculateCost()</a:t>
            </a:r>
          </a:p>
          <a:p>
            <a:endParaRPr/>
          </a:p>
          <a:p>
            <a:r>
              <a:t>AirShipment overrides to include fuel surcharge</a:t>
            </a:r>
          </a:p>
          <a:p>
            <a:r>
              <a:t>SeaShipment includes customs fee</a:t>
            </a:r>
          </a:p>
          <a:p>
            <a:endParaRPr/>
          </a:p>
          <a:p>
            <a:r>
              <a:t>shipment.calculateCost();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case: Filter products with quantity &gt; 100</a:t>
            </a:r>
          </a:p>
          <a:p>
            <a:endParaRPr/>
          </a:p>
          <a:p>
            <a:r>
              <a:t>products.stream()</a:t>
            </a:r>
          </a:p>
          <a:p>
            <a:r>
              <a:t>        .filter(p -&gt; p.getQuantity() &gt; 100)</a:t>
            </a:r>
          </a:p>
          <a:p>
            <a:r>
              <a:t>        .forEach(System.out::println);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@FunctionalInterface</a:t>
            </a:r>
          </a:p>
          <a:p>
            <a:r>
              <a:t>interface InventoryCheck {</a:t>
            </a:r>
          </a:p>
          <a:p>
            <a:r>
              <a:t>    boolean needsRestock(Product p);</a:t>
            </a:r>
          </a:p>
          <a:p>
            <a:r>
              <a:t>}</a:t>
            </a:r>
          </a:p>
          <a:p>
            <a:endParaRPr/>
          </a:p>
          <a:p>
            <a:r>
              <a:t>Used to check stock levels using lambda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 API in Supply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case: Find out-of-stock items</a:t>
            </a:r>
          </a:p>
          <a:p>
            <a:endParaRPr/>
          </a:p>
          <a:p>
            <a:r>
              <a:t>List&lt;Product&gt; outOfStock =</a:t>
            </a:r>
          </a:p>
          <a:p>
            <a:r>
              <a:t>    products.stream()</a:t>
            </a:r>
          </a:p>
          <a:p>
            <a:r>
              <a:t>           .filter(p -&gt; p.getQuantity() == 0)</a:t>
            </a:r>
          </a:p>
          <a:p>
            <a:r>
              <a:t>           .collect(Collectors.toList());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Inheritance simplifies class hierarchies</a:t>
            </a:r>
          </a:p>
          <a:p>
            <a:r>
              <a:t>• Polymorphism enables flexible code</a:t>
            </a:r>
          </a:p>
          <a:p>
            <a:r>
              <a:t>• Overriding customizes behavior</a:t>
            </a:r>
          </a:p>
          <a:p>
            <a:r>
              <a:t>• Lambda and Streams simplify collection operations</a:t>
            </a:r>
          </a:p>
          <a:p>
            <a:r>
              <a:t>• Functional interfaces enable custom logic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224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Java OOP Concepts in Supply Chain Domain</vt:lpstr>
      <vt:lpstr>Inheritance Example</vt:lpstr>
      <vt:lpstr>Polymorphism in Shipment</vt:lpstr>
      <vt:lpstr>Method Overriding</vt:lpstr>
      <vt:lpstr>Lambda Expressions</vt:lpstr>
      <vt:lpstr>Functional Interface</vt:lpstr>
      <vt:lpstr>Stream API in Supply Chain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Concepts in Supply Chain Domain</dc:title>
  <dc:subject/>
  <dc:creator/>
  <cp:keywords/>
  <dc:description>generated using python-pptx</dc:description>
  <cp:lastModifiedBy>Ram Sriram</cp:lastModifiedBy>
  <cp:revision>2</cp:revision>
  <dcterms:created xsi:type="dcterms:W3CDTF">2013-01-27T09:14:16Z</dcterms:created>
  <dcterms:modified xsi:type="dcterms:W3CDTF">2025-07-10T17:19:10Z</dcterms:modified>
  <cp:category/>
</cp:coreProperties>
</file>