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b5820e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b5820e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bfe3dd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bfe3dd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bfe3d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bfe3d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bfe3dd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bfe3dd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b5820e7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b5820e7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b5820e7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b5820e7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b5820e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b5820e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b5820e7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b5820e7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#3 - Robot Follower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XInput for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client to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Car to Respond to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 work on video feed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Tasking in Desktop App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device ping scan used asynchronous tasks to ping all devices on local network locally.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Migrate to BackgroundWorker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extend this work in order to update video feed from PiCar </a:t>
            </a:r>
            <a:r>
              <a:rPr lang="en"/>
              <a:t>asynchronously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Stream 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New Message 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StartVideoStream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ImageCapture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the byte string of an image from the webcam in jpg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EndVideoStream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Upon receiving a StartVideoStream message, the PiCar will send ImageCapture messages which are to be displayed by the desktop application. The stream stops upon receiving an EndVideoStream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Implemented server side, but not implemented into desktop app yet.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2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markers complete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 Step- Use Marker orientation to calculate needed movements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100" y="1017725"/>
            <a:ext cx="4323301" cy="347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Challenges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car configured differently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Broken servos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own router on campus makes iteration difficult due to no internet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Inexperience with asynchronous programming for desktop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Meetings are becoming harder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Purchased more servos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group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file for each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Wrappers for each car to normalize servo and motor differences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Follower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