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C12D-36F5-4159-A39E-B777DAD89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E7063-E17C-4D57-8C98-D399F3D2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46E2-C883-499B-BA9B-EA3E0BF9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9FED-71A6-4BB0-8D2E-F9F49791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E4C0-9698-4D0E-8AB4-FE3954C5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FD2-D98C-485D-91F3-A85479DD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8A375-08D7-404E-9B2B-0915A6C45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D8FC-9FDE-43B0-9BAA-1B2FF65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ADC0-5E5F-4C84-A589-2C6BC98A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26E8-0A8A-46DA-A633-4012CEE5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6E666-499D-472B-883E-63644888B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3A8B6-DABD-461F-89D8-8B1B9983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F0DA-3542-4C29-A185-B4F039BF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CE21-B247-4CF3-957B-7A78B625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D9AC-2ECC-4C0F-BB88-5713230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1FF5-7381-4E18-AF22-230BBFE1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E97E-52E8-400C-970A-B5C9C9F3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3150-9CDD-496A-B032-88AF08D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C0A5-4C8D-438B-9F23-300EA11F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73E40-6CA3-4BAF-B2C5-0EB71BF9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541F-67CD-4594-AD73-8746A4E3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5FB8-3247-4043-BE44-C476CD9DD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910A-16F6-4466-BF2B-D091909B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7AF7-EDD7-41FA-BD16-317A48A1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7AF3-3B93-485A-AEB7-51E4348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BBD8-5BCD-4463-B5E3-A59A5EDB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1152-BE78-4C3D-8E1B-BB041BD78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FA526-67DA-4672-8992-6C2FD5097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8160-BE4F-4DFB-8DED-CBE9744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A3E7A-CE8F-48EC-8464-8C9AAA5E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DFE97-61E4-4870-837B-CBB2BE86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0B2A-DC49-470F-AEA3-414DCCF0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D525D-165A-4E57-A6A2-7EC2513F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A6689-9286-43C9-8C69-7D9B6498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527E8-CD92-4CA3-8C5D-9A15002E5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60DEB-3E66-4ECB-91BC-E8B243491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550BA-0BF5-4B08-8719-8E18A9D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4F292-B8E6-4BA8-BE27-4F8C5589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77A4A-3340-4D66-81F2-B0B0FB01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4563-A752-42DD-B7BC-21013F4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5EAFF-919D-49DC-9FAD-5C72509A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D31E1-F44E-4250-904F-08A004F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05B85-7935-47DF-8B59-E574A0D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C13E1-11BB-465B-85AC-70E9468D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6FEDB-40E9-4BC3-AA81-96D574AA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3E943-15B5-43B4-A379-1925F14B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1BC3-6DB7-4B9E-9625-00ADC1BE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8655-D4BB-46C5-815D-9FDD8B7B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F5F7A-B43D-4C4C-910C-F34450D3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21458-AAA0-46F2-B81E-211796B5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4916-75F6-439A-8B7E-C73C7D47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BF2C-F52D-4C3C-B02C-B65E24D2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78B5-67A7-459A-B501-DF040A69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02362-D141-4182-825B-3B4EFDE48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0542-0FF3-47A9-8B8D-C8224DB7F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DCBEB-5BB9-40E3-B91E-C6A4C270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41AD9-6EC1-4BEB-8058-C0AB56EC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9A29-4CE7-457B-B9B0-27E567AC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5E997-EF46-4F54-B5F7-B27389A9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9A76-2DEE-408C-B8FE-5BAD735E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0683E-5F23-40D5-9BA0-0A2980655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CB5C-904A-4830-87EC-B43073C8DE7E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0AAB-CF7C-4E86-AD48-41D45DA2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F04A-C84C-4D19-8E7A-1B80F150F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9BD7-B7A2-4C20-AF94-C20EB1A7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B222-62C8-4A74-AA06-833A14184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#2: Robot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95604-9E4C-49BD-B7FD-83AE444A3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Ramocki, Eric Ramocki, Anton </a:t>
            </a:r>
            <a:r>
              <a:rPr lang="en-US" dirty="0" err="1"/>
              <a:t>Cataldo</a:t>
            </a:r>
            <a:r>
              <a:rPr lang="en-US" dirty="0"/>
              <a:t>, Scott Dudley, Alex </a:t>
            </a:r>
            <a:r>
              <a:rPr lang="en-US" dirty="0" err="1"/>
              <a:t>Alwardt</a:t>
            </a:r>
            <a:r>
              <a:rPr lang="en-US" dirty="0"/>
              <a:t>, Hassan Abdullah, </a:t>
            </a:r>
            <a:r>
              <a:rPr lang="en-US" dirty="0" err="1"/>
              <a:t>Chrisitan</a:t>
            </a:r>
            <a:r>
              <a:rPr lang="en-US" dirty="0"/>
              <a:t> </a:t>
            </a:r>
            <a:r>
              <a:rPr lang="en-US" dirty="0" err="1"/>
              <a:t>Nickolaou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3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6F8E-3F37-4CBB-89C8-136F787A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Goal (Vision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966A-F3D4-4148-B2F0-DB49AE6D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14DC-AA61-445A-B510-99BA74B2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88E2-5CBE-4171-9701-D89E49D3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E1AE-53A9-436E-AA75-15AEDD0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 (maybe delete)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C31E-23BE-42AF-B2F1-6045880B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9E88-667D-44B0-BCF9-85F9DC94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by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56B6-D01C-4FBC-8B5D-0D5D4D29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8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2F96-1BB1-4BF3-ABB7-7BD204D6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B3B7-FC9E-4929-8B79-1152A7BF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#2: Robot Follower</vt:lpstr>
      <vt:lpstr>Application Goal (Vision Statement)</vt:lpstr>
      <vt:lpstr>Application Features</vt:lpstr>
      <vt:lpstr>Team Responsibilities (maybe delete)</vt:lpstr>
      <vt:lpstr>Project Plan by Sprint</vt:lpstr>
      <vt:lpstr>Tools used?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#2: Robot Follower</dc:title>
  <dc:creator>Sean Ramocki</dc:creator>
  <cp:lastModifiedBy>Sean Ramocki</cp:lastModifiedBy>
  <cp:revision>2</cp:revision>
  <dcterms:created xsi:type="dcterms:W3CDTF">2018-09-09T14:50:37Z</dcterms:created>
  <dcterms:modified xsi:type="dcterms:W3CDTF">2018-09-09T14:55:30Z</dcterms:modified>
</cp:coreProperties>
</file>