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611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05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5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05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64f53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64f53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6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d65337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d65337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6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03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d7f812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1d7f812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70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US Army RDECOM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(Robotic Vehicle System)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Ramocki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Eric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Ramocki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Anton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Scott Dudley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en-US" sz="24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Alwardt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Christian Nickolaou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Goal (Vision Statement)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the modern battlefield, the ability to deploy troops on the ground in a fast and efficient manner is important to ensuring your side has the tactical advantage.</a:t>
            </a:r>
            <a:endParaRPr/>
          </a:p>
          <a:p>
            <a:pPr marL="457200" lvl="0" indent="-406400" algn="l" rtl="0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Delivery to specific location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Collision Detection/Avoidance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Obstructions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Loss-Of-Sight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Features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Remote controlled leader RC vehicle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Piloted with Gamepad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Autonomous follower vehicle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Shares navigational data with the leader and application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Obstruction handling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prevention with leader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Line-of-sight position translations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90850" y="2766150"/>
            <a:ext cx="2808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25" y="200025"/>
            <a:ext cx="683895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#1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Plan, Requirements, Tool Chain Setup, Project Scope Capture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#2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Diagrams, Register Vehicle, Connection Lost, Pilot Drives Lead Vehicle 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#3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Follower Vehicle Follows Leader, Collision Detection/Prevention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#4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Blocked Follower, Follower Vehicle Loses Line-of-Sight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#5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Search Mode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#6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Return Home Mode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#7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Dry Run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#8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Final Competition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Github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Slack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Docs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Potential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/>
              <a:t>echnology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VEX/RobotC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Matlab Image Processing/Computer Vision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Raspberry Pi, Camera and OpenCV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Dark</vt:lpstr>
      <vt:lpstr>US Army RDECOM  (Robotic Vehicle System)</vt:lpstr>
      <vt:lpstr>Application Goal (Vision Statement)</vt:lpstr>
      <vt:lpstr>Application Features</vt:lpstr>
      <vt:lpstr>Use Case Diagram</vt:lpstr>
      <vt:lpstr>Project Plan by Sprint</vt:lpstr>
      <vt:lpstr>Project Plan by Sprint</vt:lpstr>
      <vt:lpstr>Tools used</vt:lpstr>
      <vt:lpstr>Potential Technology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Army RDECOM  (Robotic Vehicle System)</dc:title>
  <cp:lastModifiedBy>christian nickolaou</cp:lastModifiedBy>
  <cp:revision>1</cp:revision>
  <dcterms:modified xsi:type="dcterms:W3CDTF">2018-09-13T14:56:30Z</dcterms:modified>
</cp:coreProperties>
</file>