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5a777297b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5a777297b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0892457c9e4ab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0892457c9e4ab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0892457c9e4ab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0892457c9e4ab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5a777297b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5a777297b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5a777297b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5a777297b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5a777297b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5a777297b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5a777297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5a777297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18477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Robot Follower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#5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Sprint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38" y="1905314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Began implementation of follower code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Using Aruco Tag to determine orientation of lead vehicle compared to follower vehicle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Based on what follower sees, translate to wheel movement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Sprint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Implemented video streaming from picars to client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Refactored code PiCar to integrate computer vision and client streaming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Reconfigured python packages in order to integrate computer vision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Sprint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6279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Wrapping up desktop application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Improved UI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Quality of life changes 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Input validation 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Boundary checks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Added minor feature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Direct IP connection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Multiple leaders debugging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Minor bug fixing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&amp; Risks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654025"/>
            <a:ext cx="7505700" cy="27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Implemented streaming code before image recognition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Created conflicts in opencv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Conflicts with dependencies between libraries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Build opencv from source code rather than using package installation managers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Understanding mathematics behind follower </a:t>
            </a:r>
            <a:r>
              <a:rPr lang="en" sz="1600"/>
              <a:t>orientation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Working on getting follower to position itself at certain point behind lead vehicle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 Plan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598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Weekend + Non-Regular Meetings to ensure we stayed on track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Groups working on client, server, and picar’s met separately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Increased discord communication to a</a:t>
            </a:r>
            <a:r>
              <a:rPr lang="en" sz="1600"/>
              <a:t>ssist</a:t>
            </a:r>
            <a:r>
              <a:rPr lang="en" sz="1600"/>
              <a:t> </a:t>
            </a:r>
            <a:r>
              <a:rPr lang="en" sz="1600"/>
              <a:t>each other</a:t>
            </a:r>
            <a:r>
              <a:rPr lang="en" sz="1600"/>
              <a:t> in error trapping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Attach QR Aruco Tags to vehicles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Complete Collision Detection for Follower Vehicle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Standardize distance follower stays from leader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Draw camera debug information over video stream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Fine-tune Follower Code for Optimal Following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Client setting for distance follower stays from leader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