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64f531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64f53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d653376a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d653376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d7f812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1d7f812a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US Army RDECOM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(Robotic Vehicle System)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Sean Ramocki, Eric Ramocki, Anton Cataldo, Scott Dudley, Alex Alwardt, Hassan Abdullah, Christian Nickolaou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Goal (Vision Statement)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the modern battlefield, the ability to deploy troops on the ground in a fast and efficient manner is important to ensuring your side has the tactical advantage.</a:t>
            </a:r>
            <a:endParaRPr/>
          </a:p>
          <a:p>
            <a:pPr indent="-406400" lvl="0" marL="457200" rtl="0" algn="l">
              <a:spcBef>
                <a:spcPts val="21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Delivery to specific location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Collision Detection/Avoidance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Obstructions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Loss-Of-Sight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Features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Remote controlled leader RC vehicle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Piloted with Gamepad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Autonomous follower vehicle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Shares navigational data with the leader and application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Obstruction handling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Collision prevention with leader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Line-of-sight position translations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190850" y="2766150"/>
            <a:ext cx="2808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125" y="200025"/>
            <a:ext cx="6838950" cy="6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 by Sprint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#1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Project Plan, Requirements, Tool Chain Setup, Project Scope Capture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#2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Diagrams, Register Vehicle, Connection Lost, Pilot Drives Lead Vehicle 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#3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Follower Vehicle Follows Leader, Collision </a:t>
            </a:r>
            <a:r>
              <a:rPr lang="en-US"/>
              <a:t>Detection</a:t>
            </a:r>
            <a:r>
              <a:rPr lang="en-US"/>
              <a:t>/Prevention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#4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Blocked Follower, </a:t>
            </a:r>
            <a:r>
              <a:rPr lang="en-US"/>
              <a:t>Follower Vehicle Loses Line-of-Sight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#5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Search Mode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#6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Return Home Mode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#7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Testing, Bug Fixes, Dry Run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Sprint #8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Testing, Bug Fixes, Final Competition</a:t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 by Sprint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Github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Slack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Google Docs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Potential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/>
              <a:t>echnology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VEX/RobotC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Matlab Image Processing/Computer Vision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Raspberry Pi, Camera and OpenCV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