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c9bc9b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c9bc9b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c9bc9b8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c9bc9b8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9077db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9077db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9077db5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9077db5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c9bc9b8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c9bc9b8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29077db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29077db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29077db5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29077db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9077db5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9077db5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2bdf06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2bdf06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2450449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245044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450449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450449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c9bc9b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c9bc9b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9077db5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9077db5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#3: Robot Follower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&amp; Sequence Diagrams for Upcoming Sprints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51875" cy="317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650" y="2489725"/>
            <a:ext cx="5123650" cy="20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127800" y="1152475"/>
            <a:ext cx="19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Lead &amp; Follower Vehicle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&amp; Sequence Diagrams for Upcoming Sprints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51825" cy="22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900" y="2721325"/>
            <a:ext cx="5462399" cy="18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326850" y="1152475"/>
            <a:ext cx="2730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Lead Vehicle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&amp; Challenges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with TARDEC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Recently decided on vehicle hardware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Currently system is fragmented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parts, but not whole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Material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 the components ourselves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own a few Raspberry Pi’s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the scope of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open-source projects dealing with object 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 Software is available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925750" y="2285400"/>
            <a:ext cx="32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Roles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Christian Nickolaou - Vehicle Developer/Computer Vision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 Alwardt - Network/Desktop Application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Sean Ramocki - Desktop Application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 Ramocki - Desktop Application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Anton Cantoldo - Vehicle Application/Systems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Scott Dudley - Network/Vehicle Systems Developer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Plan, Requirements, Project Scope Capture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Sprint 2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Diagrams, UC: Register Vehicles,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UC: Pilot Drive Lead Vehicle, </a:t>
            </a:r>
            <a:r>
              <a:rPr lang="en"/>
              <a:t>UC: Follower Vehicle Follows Leader, UC: Collision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UC: Blocked Follower, UC: Follower Loses Line-of-Sight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UC: Search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UC: Return Home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Dry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Competition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Sprint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Diagram/Documentation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Desktop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Registering vehicles I.P.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Formalized Messaging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Heavy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Setup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3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Raspberry 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SunFounder Picar-V Kit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Equipped with 2 back wheels controlled for motion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Equipped with 2 front wheels for steering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USB webcam for image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Desktop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a server to manage Raspberry Pis over network, as well as accept user input for leader vehicle.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99" y="1012824"/>
            <a:ext cx="36956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519350" y="2059750"/>
            <a:ext cx="35496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75" y="274338"/>
            <a:ext cx="5074625" cy="45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Protocol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4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Application runs a server that Raspberry Pi units connect as clients to.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Messages are sent as ASCII encoded strings via TCP packets.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Message arguments are delimited by spaces.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 is followed by the mode to switch 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COMMAND is followed by 2 floating point numbers to control throttle and steering</a:t>
            </a:r>
            <a:endParaRPr sz="14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26" y="291950"/>
            <a:ext cx="4400174" cy="45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Message Protocol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instructions to the leader vehicle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 lead vehicle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lead vehicle to follow instructions sent to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Adapting the command system for the car to our own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Detection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image recognition to determine if a collision will occur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