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a777297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a777297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0892457c9e4ab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0892457c9e4ab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a777297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a777297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a777297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a777297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a777297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a777297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a7772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a7772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Robot Follower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38" y="1606689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/>
              <a:t>Implement Follower Computational Model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Collision Detection using edge length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Direction controlled by difference in tag centroid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debug overlay to video sent from picar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Ideal tag vs. current detected tag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27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Finalizing work on desktop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Quality of life changes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Reduced code length/simplified methods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Added commenting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Reorganized layout and made it resizable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Alternative control 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Minor bug fixing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Risks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54025"/>
            <a:ext cx="75057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/>
              <a:t>Exceptionally high network overhead/latency on the videostream from GRPC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 limitations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</a:pPr>
            <a:r>
              <a:rPr lang="en" sz="1600"/>
              <a:t>Short battery life for the picars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Shorter testing sessions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Vehicle speed vs image recognition processing time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Tag exiting field of 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mathematics behind follower </a:t>
            </a:r>
            <a:r>
              <a:rPr lang="en" sz="1600"/>
              <a:t>orientation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Working on getting follower to position itself at certain point behind lead vehicle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59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 meetings on Monday, Tuesday and Thursday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meetings on the weekend and other weekdays when needed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Pair meetings on specific topics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Groups working on client, server, and picar’s met separately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Discord usage for questions, help, and planning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(Dry run)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refactoring/code cleanup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Adjust the follower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Optimizing networking/picar scripts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Continual bug fixes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