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5.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8" r:id="rId3"/>
    <p:sldId id="260" r:id="rId4"/>
    <p:sldId id="259" r:id="rId5"/>
    <p:sldId id="263" r:id="rId6"/>
    <p:sldId id="257" r:id="rId7"/>
    <p:sldId id="262" r:id="rId8"/>
    <p:sldId id="265" r:id="rId9"/>
    <p:sldId id="261"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kie Mahlatji" userId="77b77b4636d53696" providerId="LiveId" clId="{3C5067F5-6C58-4BE3-A0A6-7EF93189FFA6}"/>
    <pc:docChg chg="undo custSel addSld delSld modSld">
      <pc:chgData name="Sinkie Mahlatji" userId="77b77b4636d53696" providerId="LiveId" clId="{3C5067F5-6C58-4BE3-A0A6-7EF93189FFA6}" dt="2025-08-29T10:09:30.469" v="2669"/>
      <pc:docMkLst>
        <pc:docMk/>
      </pc:docMkLst>
      <pc:sldChg chg="modSp mod">
        <pc:chgData name="Sinkie Mahlatji" userId="77b77b4636d53696" providerId="LiveId" clId="{3C5067F5-6C58-4BE3-A0A6-7EF93189FFA6}" dt="2025-08-27T17:49:55.294" v="2666" actId="20577"/>
        <pc:sldMkLst>
          <pc:docMk/>
          <pc:sldMk cId="1072481666" sldId="256"/>
        </pc:sldMkLst>
        <pc:spChg chg="mod">
          <ac:chgData name="Sinkie Mahlatji" userId="77b77b4636d53696" providerId="LiveId" clId="{3C5067F5-6C58-4BE3-A0A6-7EF93189FFA6}" dt="2025-08-27T17:49:55.294" v="2666" actId="20577"/>
          <ac:spMkLst>
            <pc:docMk/>
            <pc:sldMk cId="1072481666" sldId="256"/>
            <ac:spMk id="3" creationId="{6B236A35-3BB0-43BE-8EAD-BE9A5640D751}"/>
          </ac:spMkLst>
        </pc:spChg>
      </pc:sldChg>
      <pc:sldChg chg="addSp delSp modSp mod">
        <pc:chgData name="Sinkie Mahlatji" userId="77b77b4636d53696" providerId="LiveId" clId="{3C5067F5-6C58-4BE3-A0A6-7EF93189FFA6}" dt="2025-08-27T17:36:32.085" v="2073" actId="207"/>
        <pc:sldMkLst>
          <pc:docMk/>
          <pc:sldMk cId="2014161025" sldId="257"/>
        </pc:sldMkLst>
        <pc:spChg chg="mod">
          <ac:chgData name="Sinkie Mahlatji" userId="77b77b4636d53696" providerId="LiveId" clId="{3C5067F5-6C58-4BE3-A0A6-7EF93189FFA6}" dt="2025-08-27T17:29:45.243" v="1613" actId="1076"/>
          <ac:spMkLst>
            <pc:docMk/>
            <pc:sldMk cId="2014161025" sldId="257"/>
            <ac:spMk id="2" creationId="{02670B48-4AA4-4163-9114-4C6B92603D5E}"/>
          </ac:spMkLst>
        </pc:spChg>
        <pc:spChg chg="add del mod">
          <ac:chgData name="Sinkie Mahlatji" userId="77b77b4636d53696" providerId="LiveId" clId="{3C5067F5-6C58-4BE3-A0A6-7EF93189FFA6}" dt="2025-08-27T17:28:50.775" v="1606" actId="767"/>
          <ac:spMkLst>
            <pc:docMk/>
            <pc:sldMk cId="2014161025" sldId="257"/>
            <ac:spMk id="3" creationId="{AE8BF2B2-EAB5-4A7E-BFE9-A3F0CCF411D7}"/>
          </ac:spMkLst>
        </pc:spChg>
        <pc:spChg chg="add mod">
          <ac:chgData name="Sinkie Mahlatji" userId="77b77b4636d53696" providerId="LiveId" clId="{3C5067F5-6C58-4BE3-A0A6-7EF93189FFA6}" dt="2025-08-27T17:35:49.355" v="2069" actId="20577"/>
          <ac:spMkLst>
            <pc:docMk/>
            <pc:sldMk cId="2014161025" sldId="257"/>
            <ac:spMk id="4" creationId="{ACED076E-80E9-4D94-950D-2E7EB702F434}"/>
          </ac:spMkLst>
        </pc:spChg>
        <pc:spChg chg="add mod">
          <ac:chgData name="Sinkie Mahlatji" userId="77b77b4636d53696" providerId="LiveId" clId="{3C5067F5-6C58-4BE3-A0A6-7EF93189FFA6}" dt="2025-08-27T17:36:32.085" v="2073" actId="207"/>
          <ac:spMkLst>
            <pc:docMk/>
            <pc:sldMk cId="2014161025" sldId="257"/>
            <ac:spMk id="5" creationId="{0E327E37-1A4B-4F41-9777-48E58B135802}"/>
          </ac:spMkLst>
        </pc:spChg>
        <pc:spChg chg="del">
          <ac:chgData name="Sinkie Mahlatji" userId="77b77b4636d53696" providerId="LiveId" clId="{3C5067F5-6C58-4BE3-A0A6-7EF93189FFA6}" dt="2025-08-24T13:25:46.988" v="4"/>
          <ac:spMkLst>
            <pc:docMk/>
            <pc:sldMk cId="2014161025" sldId="257"/>
            <ac:spMk id="10" creationId="{DD601165-AFAA-4AAB-8647-EE50A961A512}"/>
          </ac:spMkLst>
        </pc:spChg>
        <pc:spChg chg="del">
          <ac:chgData name="Sinkie Mahlatji" userId="77b77b4636d53696" providerId="LiveId" clId="{3C5067F5-6C58-4BE3-A0A6-7EF93189FFA6}" dt="2025-08-24T13:23:43.891" v="2"/>
          <ac:spMkLst>
            <pc:docMk/>
            <pc:sldMk cId="2014161025" sldId="257"/>
            <ac:spMk id="12" creationId="{3B812799-C036-47D1-A8A3-3D43EC345E5A}"/>
          </ac:spMkLst>
        </pc:spChg>
        <pc:graphicFrameChg chg="add mod">
          <ac:chgData name="Sinkie Mahlatji" userId="77b77b4636d53696" providerId="LiveId" clId="{3C5067F5-6C58-4BE3-A0A6-7EF93189FFA6}" dt="2025-08-27T17:29:18.262" v="1611" actId="1076"/>
          <ac:graphicFrameMkLst>
            <pc:docMk/>
            <pc:sldMk cId="2014161025" sldId="257"/>
            <ac:graphicFrameMk id="13" creationId="{22CC464A-DDA0-41A2-B8A2-CB777CEA41BF}"/>
          </ac:graphicFrameMkLst>
        </pc:graphicFrameChg>
        <pc:graphicFrameChg chg="add mod">
          <ac:chgData name="Sinkie Mahlatji" userId="77b77b4636d53696" providerId="LiveId" clId="{3C5067F5-6C58-4BE3-A0A6-7EF93189FFA6}" dt="2025-08-27T17:29:08.378" v="1609" actId="14100"/>
          <ac:graphicFrameMkLst>
            <pc:docMk/>
            <pc:sldMk cId="2014161025" sldId="257"/>
            <ac:graphicFrameMk id="14" creationId="{7ED007D9-56D4-4C38-8FE8-6515A01AC6FC}"/>
          </ac:graphicFrameMkLst>
        </pc:graphicFrameChg>
      </pc:sldChg>
      <pc:sldChg chg="addSp delSp modSp mod">
        <pc:chgData name="Sinkie Mahlatji" userId="77b77b4636d53696" providerId="LiveId" clId="{3C5067F5-6C58-4BE3-A0A6-7EF93189FFA6}" dt="2025-08-27T17:48:42.829" v="2641" actId="14100"/>
        <pc:sldMkLst>
          <pc:docMk/>
          <pc:sldMk cId="3234326457" sldId="259"/>
        </pc:sldMkLst>
        <pc:spChg chg="del">
          <ac:chgData name="Sinkie Mahlatji" userId="77b77b4636d53696" providerId="LiveId" clId="{3C5067F5-6C58-4BE3-A0A6-7EF93189FFA6}" dt="2025-08-24T13:38:37.463" v="27" actId="478"/>
          <ac:spMkLst>
            <pc:docMk/>
            <pc:sldMk cId="3234326457" sldId="259"/>
            <ac:spMk id="2" creationId="{A454B531-D7F1-4A51-842D-67A8978A1305}"/>
          </ac:spMkLst>
        </pc:spChg>
        <pc:spChg chg="add mod">
          <ac:chgData name="Sinkie Mahlatji" userId="77b77b4636d53696" providerId="LiveId" clId="{3C5067F5-6C58-4BE3-A0A6-7EF93189FFA6}" dt="2025-08-27T17:48:34.025" v="2640" actId="207"/>
          <ac:spMkLst>
            <pc:docMk/>
            <pc:sldMk cId="3234326457" sldId="259"/>
            <ac:spMk id="2" creationId="{A4948AD7-D9EF-48BD-B274-C8EEB2E4FDCD}"/>
          </ac:spMkLst>
        </pc:spChg>
        <pc:spChg chg="mod">
          <ac:chgData name="Sinkie Mahlatji" userId="77b77b4636d53696" providerId="LiveId" clId="{3C5067F5-6C58-4BE3-A0A6-7EF93189FFA6}" dt="2025-08-27T17:48:42.829" v="2641" actId="14100"/>
          <ac:spMkLst>
            <pc:docMk/>
            <pc:sldMk cId="3234326457" sldId="259"/>
            <ac:spMk id="4" creationId="{55F93427-163D-4BD9-9586-BAD25378C8EE}"/>
          </ac:spMkLst>
        </pc:spChg>
        <pc:graphicFrameChg chg="mod">
          <ac:chgData name="Sinkie Mahlatji" userId="77b77b4636d53696" providerId="LiveId" clId="{3C5067F5-6C58-4BE3-A0A6-7EF93189FFA6}" dt="2025-08-24T13:56:10.542" v="64" actId="255"/>
          <ac:graphicFrameMkLst>
            <pc:docMk/>
            <pc:sldMk cId="3234326457" sldId="259"/>
            <ac:graphicFrameMk id="5" creationId="{824CE203-EC24-47B3-B375-DCDAD7F02C2A}"/>
          </ac:graphicFrameMkLst>
        </pc:graphicFrameChg>
      </pc:sldChg>
      <pc:sldChg chg="addSp delSp modSp mod">
        <pc:chgData name="Sinkie Mahlatji" userId="77b77b4636d53696" providerId="LiveId" clId="{3C5067F5-6C58-4BE3-A0A6-7EF93189FFA6}" dt="2025-08-27T17:49:33.518" v="2647" actId="14100"/>
        <pc:sldMkLst>
          <pc:docMk/>
          <pc:sldMk cId="2167449555" sldId="260"/>
        </pc:sldMkLst>
        <pc:spChg chg="add mod">
          <ac:chgData name="Sinkie Mahlatji" userId="77b77b4636d53696" providerId="LiveId" clId="{3C5067F5-6C58-4BE3-A0A6-7EF93189FFA6}" dt="2025-08-27T17:49:33.518" v="2647" actId="14100"/>
          <ac:spMkLst>
            <pc:docMk/>
            <pc:sldMk cId="2167449555" sldId="260"/>
            <ac:spMk id="2" creationId="{5E91F196-7CFF-47CF-A495-8725AE264428}"/>
          </ac:spMkLst>
        </pc:spChg>
        <pc:spChg chg="del">
          <ac:chgData name="Sinkie Mahlatji" userId="77b77b4636d53696" providerId="LiveId" clId="{3C5067F5-6C58-4BE3-A0A6-7EF93189FFA6}" dt="2025-08-24T13:39:03.558" v="29" actId="478"/>
          <ac:spMkLst>
            <pc:docMk/>
            <pc:sldMk cId="2167449555" sldId="260"/>
            <ac:spMk id="2" creationId="{B35A4012-4996-445D-954C-C136B42B8041}"/>
          </ac:spMkLst>
        </pc:spChg>
        <pc:spChg chg="mod">
          <ac:chgData name="Sinkie Mahlatji" userId="77b77b4636d53696" providerId="LiveId" clId="{3C5067F5-6C58-4BE3-A0A6-7EF93189FFA6}" dt="2025-08-27T17:49:26" v="2646" actId="14100"/>
          <ac:spMkLst>
            <pc:docMk/>
            <pc:sldMk cId="2167449555" sldId="260"/>
            <ac:spMk id="4" creationId="{E951E9D4-5869-482A-B96A-3ED4844EC04E}"/>
          </ac:spMkLst>
        </pc:spChg>
        <pc:spChg chg="add del mod">
          <ac:chgData name="Sinkie Mahlatji" userId="77b77b4636d53696" providerId="LiveId" clId="{3C5067F5-6C58-4BE3-A0A6-7EF93189FFA6}" dt="2025-08-24T13:21:02.935" v="1"/>
          <ac:spMkLst>
            <pc:docMk/>
            <pc:sldMk cId="2167449555" sldId="260"/>
            <ac:spMk id="7" creationId="{70B4FC97-6761-4D25-9FBF-5B78B8478152}"/>
          </ac:spMkLst>
        </pc:spChg>
        <pc:graphicFrameChg chg="del">
          <ac:chgData name="Sinkie Mahlatji" userId="77b77b4636d53696" providerId="LiveId" clId="{3C5067F5-6C58-4BE3-A0A6-7EF93189FFA6}" dt="2025-08-24T13:21:00.058" v="0" actId="478"/>
          <ac:graphicFrameMkLst>
            <pc:docMk/>
            <pc:sldMk cId="2167449555" sldId="260"/>
            <ac:graphicFrameMk id="5" creationId="{73C30435-CB1A-4F6B-B140-76DA8B6C23C2}"/>
          </ac:graphicFrameMkLst>
        </pc:graphicFrameChg>
        <pc:graphicFrameChg chg="add mod">
          <ac:chgData name="Sinkie Mahlatji" userId="77b77b4636d53696" providerId="LiveId" clId="{3C5067F5-6C58-4BE3-A0A6-7EF93189FFA6}" dt="2025-08-24T14:39:26.767" v="120" actId="6549"/>
          <ac:graphicFrameMkLst>
            <pc:docMk/>
            <pc:sldMk cId="2167449555" sldId="260"/>
            <ac:graphicFrameMk id="8" creationId="{73C30435-CB1A-4F6B-B140-76DA8B6C23C2}"/>
          </ac:graphicFrameMkLst>
        </pc:graphicFrameChg>
      </pc:sldChg>
      <pc:sldChg chg="addSp modSp new del">
        <pc:chgData name="Sinkie Mahlatji" userId="77b77b4636d53696" providerId="LiveId" clId="{3C5067F5-6C58-4BE3-A0A6-7EF93189FFA6}" dt="2025-08-24T13:34:25.714" v="17" actId="680"/>
        <pc:sldMkLst>
          <pc:docMk/>
          <pc:sldMk cId="3333124671" sldId="261"/>
        </pc:sldMkLst>
        <pc:graphicFrameChg chg="add mod">
          <ac:chgData name="Sinkie Mahlatji" userId="77b77b4636d53696" providerId="LiveId" clId="{3C5067F5-6C58-4BE3-A0A6-7EF93189FFA6}" dt="2025-08-24T13:34:23.704" v="16"/>
          <ac:graphicFrameMkLst>
            <pc:docMk/>
            <pc:sldMk cId="3333124671" sldId="261"/>
            <ac:graphicFrameMk id="3" creationId="{E3FA6F1C-5933-4867-BBC5-8E4159F01BB4}"/>
          </ac:graphicFrameMkLst>
        </pc:graphicFrameChg>
      </pc:sldChg>
      <pc:sldChg chg="addSp delSp modSp new mod">
        <pc:chgData name="Sinkie Mahlatji" userId="77b77b4636d53696" providerId="LiveId" clId="{3C5067F5-6C58-4BE3-A0A6-7EF93189FFA6}" dt="2025-08-29T10:09:30.469" v="2669"/>
        <pc:sldMkLst>
          <pc:docMk/>
          <pc:sldMk cId="3939478056" sldId="261"/>
        </pc:sldMkLst>
        <pc:spChg chg="add mod">
          <ac:chgData name="Sinkie Mahlatji" userId="77b77b4636d53696" providerId="LiveId" clId="{3C5067F5-6C58-4BE3-A0A6-7EF93189FFA6}" dt="2025-08-27T17:48:17.362" v="2638" actId="207"/>
          <ac:spMkLst>
            <pc:docMk/>
            <pc:sldMk cId="3939478056" sldId="261"/>
            <ac:spMk id="2" creationId="{1D26F325-CD42-404A-A2D9-F10A03B96E3A}"/>
          </ac:spMkLst>
        </pc:spChg>
        <pc:spChg chg="del">
          <ac:chgData name="Sinkie Mahlatji" userId="77b77b4636d53696" providerId="LiveId" clId="{3C5067F5-6C58-4BE3-A0A6-7EF93189FFA6}" dt="2025-08-24T13:37:54.815" v="25" actId="478"/>
          <ac:spMkLst>
            <pc:docMk/>
            <pc:sldMk cId="3939478056" sldId="261"/>
            <ac:spMk id="2" creationId="{7A22DF74-8B32-490B-B3A1-4F9D1B6CE8A4}"/>
          </ac:spMkLst>
        </pc:spChg>
        <pc:spChg chg="del">
          <ac:chgData name="Sinkie Mahlatji" userId="77b77b4636d53696" providerId="LiveId" clId="{3C5067F5-6C58-4BE3-A0A6-7EF93189FFA6}" dt="2025-08-24T13:34:48.656" v="19"/>
          <ac:spMkLst>
            <pc:docMk/>
            <pc:sldMk cId="3939478056" sldId="261"/>
            <ac:spMk id="3" creationId="{EFAB510E-D12F-4CE7-8D5F-EE6B8D72071F}"/>
          </ac:spMkLst>
        </pc:spChg>
        <pc:spChg chg="mod">
          <ac:chgData name="Sinkie Mahlatji" userId="77b77b4636d53696" providerId="LiveId" clId="{3C5067F5-6C58-4BE3-A0A6-7EF93189FFA6}" dt="2025-08-27T17:19:20.877" v="1139" actId="20577"/>
          <ac:spMkLst>
            <pc:docMk/>
            <pc:sldMk cId="3939478056" sldId="261"/>
            <ac:spMk id="4" creationId="{AEAB53C2-5DA0-4057-8E79-7FB1517788DB}"/>
          </ac:spMkLst>
        </pc:spChg>
        <pc:spChg chg="add del mod">
          <ac:chgData name="Sinkie Mahlatji" userId="77b77b4636d53696" providerId="LiveId" clId="{3C5067F5-6C58-4BE3-A0A6-7EF93189FFA6}" dt="2025-08-29T10:09:09.221" v="2668"/>
          <ac:spMkLst>
            <pc:docMk/>
            <pc:sldMk cId="3939478056" sldId="261"/>
            <ac:spMk id="5" creationId="{D562262B-5110-4E4D-AA9C-A3F96CA2DD71}"/>
          </ac:spMkLst>
        </pc:spChg>
        <pc:spChg chg="add del mod">
          <ac:chgData name="Sinkie Mahlatji" userId="77b77b4636d53696" providerId="LiveId" clId="{3C5067F5-6C58-4BE3-A0A6-7EF93189FFA6}" dt="2025-08-24T13:37:04.164" v="23"/>
          <ac:spMkLst>
            <pc:docMk/>
            <pc:sldMk cId="3939478056" sldId="261"/>
            <ac:spMk id="7" creationId="{1243B28D-12E3-4A77-B58B-D3A1AE407980}"/>
          </ac:spMkLst>
        </pc:spChg>
        <pc:graphicFrameChg chg="add del mod">
          <ac:chgData name="Sinkie Mahlatji" userId="77b77b4636d53696" providerId="LiveId" clId="{3C5067F5-6C58-4BE3-A0A6-7EF93189FFA6}" dt="2025-08-24T13:37:00.158" v="22" actId="478"/>
          <ac:graphicFrameMkLst>
            <pc:docMk/>
            <pc:sldMk cId="3939478056" sldId="261"/>
            <ac:graphicFrameMk id="5" creationId="{E3FA6F1C-5933-4867-BBC5-8E4159F01BB4}"/>
          </ac:graphicFrameMkLst>
        </pc:graphicFrameChg>
        <pc:graphicFrameChg chg="add mod">
          <ac:chgData name="Sinkie Mahlatji" userId="77b77b4636d53696" providerId="LiveId" clId="{3C5067F5-6C58-4BE3-A0A6-7EF93189FFA6}" dt="2025-08-29T10:09:30.469" v="2669"/>
          <ac:graphicFrameMkLst>
            <pc:docMk/>
            <pc:sldMk cId="3939478056" sldId="261"/>
            <ac:graphicFrameMk id="7" creationId="{8A4DA292-216F-E94A-565C-3617019A7F34}"/>
          </ac:graphicFrameMkLst>
        </pc:graphicFrameChg>
        <pc:graphicFrameChg chg="add del mod">
          <ac:chgData name="Sinkie Mahlatji" userId="77b77b4636d53696" providerId="LiveId" clId="{3C5067F5-6C58-4BE3-A0A6-7EF93189FFA6}" dt="2025-08-29T10:09:05.365" v="2667" actId="478"/>
          <ac:graphicFrameMkLst>
            <pc:docMk/>
            <pc:sldMk cId="3939478056" sldId="261"/>
            <ac:graphicFrameMk id="8" creationId="{E3FA6F1C-5933-4867-BBC5-8E4159F01BB4}"/>
          </ac:graphicFrameMkLst>
        </pc:graphicFrameChg>
      </pc:sldChg>
      <pc:sldChg chg="addSp delSp modSp new mod">
        <pc:chgData name="Sinkie Mahlatji" userId="77b77b4636d53696" providerId="LiveId" clId="{3C5067F5-6C58-4BE3-A0A6-7EF93189FFA6}" dt="2025-08-27T17:42:18.458" v="2392" actId="255"/>
        <pc:sldMkLst>
          <pc:docMk/>
          <pc:sldMk cId="561559645" sldId="262"/>
        </pc:sldMkLst>
        <pc:spChg chg="mod">
          <ac:chgData name="Sinkie Mahlatji" userId="77b77b4636d53696" providerId="LiveId" clId="{3C5067F5-6C58-4BE3-A0A6-7EF93189FFA6}" dt="2025-08-27T17:13:41.040" v="836" actId="255"/>
          <ac:spMkLst>
            <pc:docMk/>
            <pc:sldMk cId="561559645" sldId="262"/>
            <ac:spMk id="2" creationId="{0B21A63D-7921-46E1-84C0-268DD27ABCA2}"/>
          </ac:spMkLst>
        </pc:spChg>
        <pc:spChg chg="del">
          <ac:chgData name="Sinkie Mahlatji" userId="77b77b4636d53696" providerId="LiveId" clId="{3C5067F5-6C58-4BE3-A0A6-7EF93189FFA6}" dt="2025-08-24T13:46:57.445" v="39"/>
          <ac:spMkLst>
            <pc:docMk/>
            <pc:sldMk cId="561559645" sldId="262"/>
            <ac:spMk id="3" creationId="{1E76B759-9B69-4426-BDED-2EF54111AF00}"/>
          </ac:spMkLst>
        </pc:spChg>
        <pc:spChg chg="add del mod">
          <ac:chgData name="Sinkie Mahlatji" userId="77b77b4636d53696" providerId="LiveId" clId="{3C5067F5-6C58-4BE3-A0A6-7EF93189FFA6}" dt="2025-08-27T17:37:30.780" v="2082" actId="11529"/>
          <ac:spMkLst>
            <pc:docMk/>
            <pc:sldMk cId="561559645" sldId="262"/>
            <ac:spMk id="3" creationId="{45C45B4A-34AB-494E-8B9B-56D37FB1D7AB}"/>
          </ac:spMkLst>
        </pc:spChg>
        <pc:spChg chg="del">
          <ac:chgData name="Sinkie Mahlatji" userId="77b77b4636d53696" providerId="LiveId" clId="{3C5067F5-6C58-4BE3-A0A6-7EF93189FFA6}" dt="2025-08-24T13:49:44.180" v="40"/>
          <ac:spMkLst>
            <pc:docMk/>
            <pc:sldMk cId="561559645" sldId="262"/>
            <ac:spMk id="4" creationId="{98CE9FF4-4009-4C91-A64E-746ED255F7D5}"/>
          </ac:spMkLst>
        </pc:spChg>
        <pc:spChg chg="add mod">
          <ac:chgData name="Sinkie Mahlatji" userId="77b77b4636d53696" providerId="LiveId" clId="{3C5067F5-6C58-4BE3-A0A6-7EF93189FFA6}" dt="2025-08-27T17:42:18.458" v="2392" actId="255"/>
          <ac:spMkLst>
            <pc:docMk/>
            <pc:sldMk cId="561559645" sldId="262"/>
            <ac:spMk id="4" creationId="{F46E03B6-5F0F-4860-8CB4-60E69E3D87FD}"/>
          </ac:spMkLst>
        </pc:spChg>
        <pc:spChg chg="add mod">
          <ac:chgData name="Sinkie Mahlatji" userId="77b77b4636d53696" providerId="LiveId" clId="{3C5067F5-6C58-4BE3-A0A6-7EF93189FFA6}" dt="2025-08-27T17:41:57.350" v="2391" actId="207"/>
          <ac:spMkLst>
            <pc:docMk/>
            <pc:sldMk cId="561559645" sldId="262"/>
            <ac:spMk id="6" creationId="{34BB3B70-6A2C-4255-97D8-80057DC9AF92}"/>
          </ac:spMkLst>
        </pc:spChg>
        <pc:spChg chg="add del mod">
          <ac:chgData name="Sinkie Mahlatji" userId="77b77b4636d53696" providerId="LiveId" clId="{3C5067F5-6C58-4BE3-A0A6-7EF93189FFA6}" dt="2025-08-24T13:52:29.255" v="44"/>
          <ac:spMkLst>
            <pc:docMk/>
            <pc:sldMk cId="561559645" sldId="262"/>
            <ac:spMk id="8" creationId="{A56067AE-4D3C-4310-9F1E-606DAC273DF6}"/>
          </ac:spMkLst>
        </pc:spChg>
        <pc:graphicFrameChg chg="add mod">
          <ac:chgData name="Sinkie Mahlatji" userId="77b77b4636d53696" providerId="LiveId" clId="{3C5067F5-6C58-4BE3-A0A6-7EF93189FFA6}" dt="2025-08-27T17:36:56.884" v="2077" actId="1076"/>
          <ac:graphicFrameMkLst>
            <pc:docMk/>
            <pc:sldMk cId="561559645" sldId="262"/>
            <ac:graphicFrameMk id="5" creationId="{13D52E83-D1D9-4E8B-ACA8-617454A96321}"/>
          </ac:graphicFrameMkLst>
        </pc:graphicFrameChg>
        <pc:graphicFrameChg chg="add del mod">
          <ac:chgData name="Sinkie Mahlatji" userId="77b77b4636d53696" providerId="LiveId" clId="{3C5067F5-6C58-4BE3-A0A6-7EF93189FFA6}" dt="2025-08-24T13:52:26.213" v="43" actId="478"/>
          <ac:graphicFrameMkLst>
            <pc:docMk/>
            <pc:sldMk cId="561559645" sldId="262"/>
            <ac:graphicFrameMk id="6" creationId="{B3B23C05-1E9A-4A49-94F9-360D345819B4}"/>
          </ac:graphicFrameMkLst>
        </pc:graphicFrameChg>
        <pc:graphicFrameChg chg="add mod">
          <ac:chgData name="Sinkie Mahlatji" userId="77b77b4636d53696" providerId="LiveId" clId="{3C5067F5-6C58-4BE3-A0A6-7EF93189FFA6}" dt="2025-08-27T17:37:01.524" v="2078" actId="14100"/>
          <ac:graphicFrameMkLst>
            <pc:docMk/>
            <pc:sldMk cId="561559645" sldId="262"/>
            <ac:graphicFrameMk id="9" creationId="{1829C954-9D23-4F67-BA73-8231AB756246}"/>
          </ac:graphicFrameMkLst>
        </pc:graphicFrameChg>
      </pc:sldChg>
      <pc:sldChg chg="addSp delSp modSp new del mod">
        <pc:chgData name="Sinkie Mahlatji" userId="77b77b4636d53696" providerId="LiveId" clId="{3C5067F5-6C58-4BE3-A0A6-7EF93189FFA6}" dt="2025-08-24T13:46:37.719" v="37" actId="47"/>
        <pc:sldMkLst>
          <pc:docMk/>
          <pc:sldMk cId="1453688269" sldId="262"/>
        </pc:sldMkLst>
        <pc:spChg chg="del">
          <ac:chgData name="Sinkie Mahlatji" userId="77b77b4636d53696" providerId="LiveId" clId="{3C5067F5-6C58-4BE3-A0A6-7EF93189FFA6}" dt="2025-08-24T13:45:57.085" v="32"/>
          <ac:spMkLst>
            <pc:docMk/>
            <pc:sldMk cId="1453688269" sldId="262"/>
            <ac:spMk id="3" creationId="{4BB3DB51-754A-46A3-B8DB-4A6A4DE63C65}"/>
          </ac:spMkLst>
        </pc:spChg>
        <pc:spChg chg="add mod">
          <ac:chgData name="Sinkie Mahlatji" userId="77b77b4636d53696" providerId="LiveId" clId="{3C5067F5-6C58-4BE3-A0A6-7EF93189FFA6}" dt="2025-08-24T13:46:28.883" v="36" actId="478"/>
          <ac:spMkLst>
            <pc:docMk/>
            <pc:sldMk cId="1453688269" sldId="262"/>
            <ac:spMk id="6" creationId="{E36E94F4-E13C-4B5E-8340-1DC53452A05F}"/>
          </ac:spMkLst>
        </pc:spChg>
        <pc:graphicFrameChg chg="add del mod">
          <ac:chgData name="Sinkie Mahlatji" userId="77b77b4636d53696" providerId="LiveId" clId="{3C5067F5-6C58-4BE3-A0A6-7EF93189FFA6}" dt="2025-08-24T13:46:28.883" v="36" actId="478"/>
          <ac:graphicFrameMkLst>
            <pc:docMk/>
            <pc:sldMk cId="1453688269" sldId="262"/>
            <ac:graphicFrameMk id="4" creationId="{13D52E83-D1D9-4E8B-ACA8-617454A96321}"/>
          </ac:graphicFrameMkLst>
        </pc:graphicFrameChg>
      </pc:sldChg>
      <pc:sldChg chg="addSp delSp modSp new mod">
        <pc:chgData name="Sinkie Mahlatji" userId="77b77b4636d53696" providerId="LiveId" clId="{3C5067F5-6C58-4BE3-A0A6-7EF93189FFA6}" dt="2025-08-27T17:28:18.205" v="1604" actId="14100"/>
        <pc:sldMkLst>
          <pc:docMk/>
          <pc:sldMk cId="1525311245" sldId="263"/>
        </pc:sldMkLst>
        <pc:spChg chg="mod">
          <ac:chgData name="Sinkie Mahlatji" userId="77b77b4636d53696" providerId="LiveId" clId="{3C5067F5-6C58-4BE3-A0A6-7EF93189FFA6}" dt="2025-08-27T17:19:38.027" v="1141" actId="14100"/>
          <ac:spMkLst>
            <pc:docMk/>
            <pc:sldMk cId="1525311245" sldId="263"/>
            <ac:spMk id="2" creationId="{14EB92A8-88D2-439D-AA21-2489081A233F}"/>
          </ac:spMkLst>
        </pc:spChg>
        <pc:spChg chg="add del mod">
          <ac:chgData name="Sinkie Mahlatji" userId="77b77b4636d53696" providerId="LiveId" clId="{3C5067F5-6C58-4BE3-A0A6-7EF93189FFA6}" dt="2025-08-27T17:20:17.925" v="1143" actId="767"/>
          <ac:spMkLst>
            <pc:docMk/>
            <pc:sldMk cId="1525311245" sldId="263"/>
            <ac:spMk id="3" creationId="{3D3CCD15-E760-4642-8FFA-D5DE5FD65504}"/>
          </ac:spMkLst>
        </pc:spChg>
        <pc:spChg chg="del">
          <ac:chgData name="Sinkie Mahlatji" userId="77b77b4636d53696" providerId="LiveId" clId="{3C5067F5-6C58-4BE3-A0A6-7EF93189FFA6}" dt="2025-08-24T14:04:34.441" v="66"/>
          <ac:spMkLst>
            <pc:docMk/>
            <pc:sldMk cId="1525311245" sldId="263"/>
            <ac:spMk id="3" creationId="{A2A7DDD9-570A-473F-862C-B87F64886BFE}"/>
          </ac:spMkLst>
        </pc:spChg>
        <pc:spChg chg="add mod">
          <ac:chgData name="Sinkie Mahlatji" userId="77b77b4636d53696" providerId="LiveId" clId="{3C5067F5-6C58-4BE3-A0A6-7EF93189FFA6}" dt="2025-08-27T17:28:18.205" v="1604" actId="14100"/>
          <ac:spMkLst>
            <pc:docMk/>
            <pc:sldMk cId="1525311245" sldId="263"/>
            <ac:spMk id="4" creationId="{34199825-9DFB-43B0-A83C-A11990FAB404}"/>
          </ac:spMkLst>
        </pc:spChg>
        <pc:spChg chg="add mod">
          <ac:chgData name="Sinkie Mahlatji" userId="77b77b4636d53696" providerId="LiveId" clId="{3C5067F5-6C58-4BE3-A0A6-7EF93189FFA6}" dt="2025-08-27T17:28:10.407" v="1603" actId="14100"/>
          <ac:spMkLst>
            <pc:docMk/>
            <pc:sldMk cId="1525311245" sldId="263"/>
            <ac:spMk id="5" creationId="{4EFD925D-B102-4C6B-B6AB-FD3AB5CBBC51}"/>
          </ac:spMkLst>
        </pc:spChg>
        <pc:spChg chg="add del mod">
          <ac:chgData name="Sinkie Mahlatji" userId="77b77b4636d53696" providerId="LiveId" clId="{3C5067F5-6C58-4BE3-A0A6-7EF93189FFA6}" dt="2025-08-24T14:06:10.551" v="72"/>
          <ac:spMkLst>
            <pc:docMk/>
            <pc:sldMk cId="1525311245" sldId="263"/>
            <ac:spMk id="6" creationId="{E373DA51-3676-4FFB-9147-CBF80B28BB9E}"/>
          </ac:spMkLst>
        </pc:spChg>
        <pc:graphicFrameChg chg="add del mod modGraphic">
          <ac:chgData name="Sinkie Mahlatji" userId="77b77b4636d53696" providerId="LiveId" clId="{3C5067F5-6C58-4BE3-A0A6-7EF93189FFA6}" dt="2025-08-24T14:05:59.879" v="71" actId="478"/>
          <ac:graphicFrameMkLst>
            <pc:docMk/>
            <pc:sldMk cId="1525311245" sldId="263"/>
            <ac:graphicFrameMk id="4" creationId="{12ECFEAB-275A-44EE-9EBE-D206413AC6DE}"/>
          </ac:graphicFrameMkLst>
        </pc:graphicFrameChg>
        <pc:graphicFrameChg chg="add mod modGraphic">
          <ac:chgData name="Sinkie Mahlatji" userId="77b77b4636d53696" providerId="LiveId" clId="{3C5067F5-6C58-4BE3-A0A6-7EF93189FFA6}" dt="2025-08-27T17:20:56.656" v="1148" actId="20577"/>
          <ac:graphicFrameMkLst>
            <pc:docMk/>
            <pc:sldMk cId="1525311245" sldId="263"/>
            <ac:graphicFrameMk id="7" creationId="{31CB6DF0-D648-43F6-A261-0C80B51F77F2}"/>
          </ac:graphicFrameMkLst>
        </pc:graphicFrameChg>
      </pc:sldChg>
      <pc:sldChg chg="new del">
        <pc:chgData name="Sinkie Mahlatji" userId="77b77b4636d53696" providerId="LiveId" clId="{3C5067F5-6C58-4BE3-A0A6-7EF93189FFA6}" dt="2025-08-24T14:14:00.760" v="97" actId="680"/>
        <pc:sldMkLst>
          <pc:docMk/>
          <pc:sldMk cId="2515475952" sldId="264"/>
        </pc:sldMkLst>
      </pc:sldChg>
      <pc:sldChg chg="addSp delSp modSp new del mod">
        <pc:chgData name="Sinkie Mahlatji" userId="77b77b4636d53696" providerId="LiveId" clId="{3C5067F5-6C58-4BE3-A0A6-7EF93189FFA6}" dt="2025-08-27T17:43:48.207" v="2400" actId="2696"/>
        <pc:sldMkLst>
          <pc:docMk/>
          <pc:sldMk cId="3238969481" sldId="264"/>
        </pc:sldMkLst>
        <pc:spChg chg="mod">
          <ac:chgData name="Sinkie Mahlatji" userId="77b77b4636d53696" providerId="LiveId" clId="{3C5067F5-6C58-4BE3-A0A6-7EF93189FFA6}" dt="2025-08-27T17:14:13.752" v="839" actId="14100"/>
          <ac:spMkLst>
            <pc:docMk/>
            <pc:sldMk cId="3238969481" sldId="264"/>
            <ac:spMk id="2" creationId="{F24E28E8-0F74-4AD0-9150-9EE6670348FA}"/>
          </ac:spMkLst>
        </pc:spChg>
        <pc:spChg chg="add del mod">
          <ac:chgData name="Sinkie Mahlatji" userId="77b77b4636d53696" providerId="LiveId" clId="{3C5067F5-6C58-4BE3-A0A6-7EF93189FFA6}" dt="2025-08-27T17:43:18.945" v="2398"/>
          <ac:spMkLst>
            <pc:docMk/>
            <pc:sldMk cId="3238969481" sldId="264"/>
            <ac:spMk id="3" creationId="{0F5D00A2-4EB1-46E6-98DA-853A6919FD2E}"/>
          </ac:spMkLst>
        </pc:spChg>
        <pc:spChg chg="del">
          <ac:chgData name="Sinkie Mahlatji" userId="77b77b4636d53696" providerId="LiveId" clId="{3C5067F5-6C58-4BE3-A0A6-7EF93189FFA6}" dt="2025-08-24T14:14:23.208" v="101"/>
          <ac:spMkLst>
            <pc:docMk/>
            <pc:sldMk cId="3238969481" sldId="264"/>
            <ac:spMk id="3" creationId="{5B839DD9-A3F3-4AF5-B1E7-509FD7843178}"/>
          </ac:spMkLst>
        </pc:spChg>
        <pc:spChg chg="add mod">
          <ac:chgData name="Sinkie Mahlatji" userId="77b77b4636d53696" providerId="LiveId" clId="{3C5067F5-6C58-4BE3-A0A6-7EF93189FFA6}" dt="2025-08-27T17:43:42.674" v="2399" actId="478"/>
          <ac:spMkLst>
            <pc:docMk/>
            <pc:sldMk cId="3238969481" sldId="264"/>
            <ac:spMk id="6" creationId="{AA4D1691-83AA-4405-B46C-70902A186345}"/>
          </ac:spMkLst>
        </pc:spChg>
        <pc:graphicFrameChg chg="add del mod modGraphic">
          <ac:chgData name="Sinkie Mahlatji" userId="77b77b4636d53696" providerId="LiveId" clId="{3C5067F5-6C58-4BE3-A0A6-7EF93189FFA6}" dt="2025-08-27T17:43:42.674" v="2399" actId="478"/>
          <ac:graphicFrameMkLst>
            <pc:docMk/>
            <pc:sldMk cId="3238969481" sldId="264"/>
            <ac:graphicFrameMk id="4" creationId="{0F2A71EA-188B-4BBB-B4DF-8E91BD451AAF}"/>
          </ac:graphicFrameMkLst>
        </pc:graphicFrameChg>
      </pc:sldChg>
      <pc:sldChg chg="new del">
        <pc:chgData name="Sinkie Mahlatji" userId="77b77b4636d53696" providerId="LiveId" clId="{3C5067F5-6C58-4BE3-A0A6-7EF93189FFA6}" dt="2025-08-24T14:14:11.757" v="99" actId="680"/>
        <pc:sldMkLst>
          <pc:docMk/>
          <pc:sldMk cId="4165385265" sldId="264"/>
        </pc:sldMkLst>
      </pc:sldChg>
      <pc:sldChg chg="addSp delSp modSp new mod">
        <pc:chgData name="Sinkie Mahlatji" userId="77b77b4636d53696" providerId="LiveId" clId="{3C5067F5-6C58-4BE3-A0A6-7EF93189FFA6}" dt="2025-08-27T17:47:58.687" v="2636" actId="207"/>
        <pc:sldMkLst>
          <pc:docMk/>
          <pc:sldMk cId="187839578" sldId="265"/>
        </pc:sldMkLst>
        <pc:spChg chg="mod">
          <ac:chgData name="Sinkie Mahlatji" userId="77b77b4636d53696" providerId="LiveId" clId="{3C5067F5-6C58-4BE3-A0A6-7EF93189FFA6}" dt="2025-08-27T17:44:47.830" v="2447" actId="113"/>
          <ac:spMkLst>
            <pc:docMk/>
            <pc:sldMk cId="187839578" sldId="265"/>
            <ac:spMk id="2" creationId="{0038FD37-7F85-4487-A205-43F2E879CD00}"/>
          </ac:spMkLst>
        </pc:spChg>
        <pc:spChg chg="add mod">
          <ac:chgData name="Sinkie Mahlatji" userId="77b77b4636d53696" providerId="LiveId" clId="{3C5067F5-6C58-4BE3-A0A6-7EF93189FFA6}" dt="2025-08-27T17:47:48.706" v="2634" actId="14100"/>
          <ac:spMkLst>
            <pc:docMk/>
            <pc:sldMk cId="187839578" sldId="265"/>
            <ac:spMk id="3" creationId="{A3AF8D5B-9B20-4655-9026-E777E36EECEE}"/>
          </ac:spMkLst>
        </pc:spChg>
        <pc:spChg chg="del">
          <ac:chgData name="Sinkie Mahlatji" userId="77b77b4636d53696" providerId="LiveId" clId="{3C5067F5-6C58-4BE3-A0A6-7EF93189FFA6}" dt="2025-08-26T19:40:39.807" v="834"/>
          <ac:spMkLst>
            <pc:docMk/>
            <pc:sldMk cId="187839578" sldId="265"/>
            <ac:spMk id="3" creationId="{D95D50B2-2D4E-44C9-A0D7-2DAA53027D2D}"/>
          </ac:spMkLst>
        </pc:spChg>
        <pc:spChg chg="add mod">
          <ac:chgData name="Sinkie Mahlatji" userId="77b77b4636d53696" providerId="LiveId" clId="{3C5067F5-6C58-4BE3-A0A6-7EF93189FFA6}" dt="2025-08-27T17:47:58.687" v="2636" actId="207"/>
          <ac:spMkLst>
            <pc:docMk/>
            <pc:sldMk cId="187839578" sldId="265"/>
            <ac:spMk id="5" creationId="{E203030C-201A-4E3A-81A3-619CBE3AFFC6}"/>
          </ac:spMkLst>
        </pc:spChg>
        <pc:graphicFrameChg chg="add mod modGraphic">
          <ac:chgData name="Sinkie Mahlatji" userId="77b77b4636d53696" providerId="LiveId" clId="{3C5067F5-6C58-4BE3-A0A6-7EF93189FFA6}" dt="2025-08-27T17:44:59.027" v="2449" actId="14100"/>
          <ac:graphicFrameMkLst>
            <pc:docMk/>
            <pc:sldMk cId="187839578" sldId="265"/>
            <ac:graphicFrameMk id="4" creationId="{5637DADB-EE45-4E81-90AF-5EAB366FBC6C}"/>
          </ac:graphicFrameMkLst>
        </pc:graphicFrameChg>
      </pc:sldChg>
      <pc:sldChg chg="addSp delSp modSp new del mod">
        <pc:chgData name="Sinkie Mahlatji" userId="77b77b4636d53696" providerId="LiveId" clId="{3C5067F5-6C58-4BE3-A0A6-7EF93189FFA6}" dt="2025-08-26T19:09:12.183" v="832" actId="47"/>
        <pc:sldMkLst>
          <pc:docMk/>
          <pc:sldMk cId="4268628620" sldId="265"/>
        </pc:sldMkLst>
        <pc:spChg chg="del">
          <ac:chgData name="Sinkie Mahlatji" userId="77b77b4636d53696" providerId="LiveId" clId="{3C5067F5-6C58-4BE3-A0A6-7EF93189FFA6}" dt="2025-08-26T19:06:50.722" v="823" actId="478"/>
          <ac:spMkLst>
            <pc:docMk/>
            <pc:sldMk cId="4268628620" sldId="265"/>
            <ac:spMk id="2" creationId="{0B48E0B0-90B0-404A-8B29-19C57F4C4DB6}"/>
          </ac:spMkLst>
        </pc:spChg>
        <pc:spChg chg="del mod">
          <ac:chgData name="Sinkie Mahlatji" userId="77b77b4636d53696" providerId="LiveId" clId="{3C5067F5-6C58-4BE3-A0A6-7EF93189FFA6}" dt="2025-08-26T19:06:26.465" v="818"/>
          <ac:spMkLst>
            <pc:docMk/>
            <pc:sldMk cId="4268628620" sldId="265"/>
            <ac:spMk id="3" creationId="{DDCEF402-7F21-44BB-9113-D6ACA3E085EE}"/>
          </ac:spMkLst>
        </pc:spChg>
        <pc:spChg chg="mod">
          <ac:chgData name="Sinkie Mahlatji" userId="77b77b4636d53696" providerId="LiveId" clId="{3C5067F5-6C58-4BE3-A0A6-7EF93189FFA6}" dt="2025-08-26T19:07:03.249" v="827" actId="14100"/>
          <ac:spMkLst>
            <pc:docMk/>
            <pc:sldMk cId="4268628620" sldId="265"/>
            <ac:spMk id="4" creationId="{E1909AAD-B7FC-4107-B42E-76D15500CFA8}"/>
          </ac:spMkLst>
        </pc:spChg>
        <pc:graphicFrameChg chg="add mod modGraphic">
          <ac:chgData name="Sinkie Mahlatji" userId="77b77b4636d53696" providerId="LiveId" clId="{3C5067F5-6C58-4BE3-A0A6-7EF93189FFA6}" dt="2025-08-26T19:08:19.768" v="831" actId="255"/>
          <ac:graphicFrameMkLst>
            <pc:docMk/>
            <pc:sldMk cId="4268628620" sldId="265"/>
            <ac:graphicFrameMk id="5" creationId="{06134E43-D5A0-44B8-8C70-9609CF4586DD}"/>
          </ac:graphicFrameMkLst>
        </pc:graphicFrameChg>
      </pc:sldChg>
    </pc:docChg>
  </pc:docChgLst>
  <pc:docChgLst>
    <pc:chgData name="Sinkie Mahlatji" userId="77b77b4636d53696" providerId="LiveId" clId="{81E7D36C-CEF4-4D1E-9505-8EDDEA409CA3}"/>
    <pc:docChg chg="undo custSel addSld delSld modSld">
      <pc:chgData name="Sinkie Mahlatji" userId="77b77b4636d53696" providerId="LiveId" clId="{81E7D36C-CEF4-4D1E-9505-8EDDEA409CA3}" dt="2025-09-14T13:26:24.329" v="1985" actId="12"/>
      <pc:docMkLst>
        <pc:docMk/>
      </pc:docMkLst>
      <pc:sldChg chg="modSp mod">
        <pc:chgData name="Sinkie Mahlatji" userId="77b77b4636d53696" providerId="LiveId" clId="{81E7D36C-CEF4-4D1E-9505-8EDDEA409CA3}" dt="2025-09-14T12:39:24.522" v="1472" actId="27636"/>
        <pc:sldMkLst>
          <pc:docMk/>
          <pc:sldMk cId="1072481666" sldId="256"/>
        </pc:sldMkLst>
        <pc:spChg chg="mod">
          <ac:chgData name="Sinkie Mahlatji" userId="77b77b4636d53696" providerId="LiveId" clId="{81E7D36C-CEF4-4D1E-9505-8EDDEA409CA3}" dt="2025-09-14T12:39:24.522" v="1472" actId="27636"/>
          <ac:spMkLst>
            <pc:docMk/>
            <pc:sldMk cId="1072481666" sldId="256"/>
            <ac:spMk id="2" creationId="{FB57A4F6-5B4F-469F-AF98-A9218DD612F4}"/>
          </ac:spMkLst>
        </pc:spChg>
        <pc:spChg chg="mod">
          <ac:chgData name="Sinkie Mahlatji" userId="77b77b4636d53696" providerId="LiveId" clId="{81E7D36C-CEF4-4D1E-9505-8EDDEA409CA3}" dt="2025-09-14T12:39:24.451" v="1471"/>
          <ac:spMkLst>
            <pc:docMk/>
            <pc:sldMk cId="1072481666" sldId="256"/>
            <ac:spMk id="3" creationId="{6B236A35-3BB0-43BE-8EAD-BE9A5640D751}"/>
          </ac:spMkLst>
        </pc:spChg>
      </pc:sldChg>
      <pc:sldChg chg="modSp mod">
        <pc:chgData name="Sinkie Mahlatji" userId="77b77b4636d53696" providerId="LiveId" clId="{81E7D36C-CEF4-4D1E-9505-8EDDEA409CA3}" dt="2025-09-14T12:57:25.424" v="1532" actId="14100"/>
        <pc:sldMkLst>
          <pc:docMk/>
          <pc:sldMk cId="2014161025" sldId="257"/>
        </pc:sldMkLst>
        <pc:spChg chg="mod">
          <ac:chgData name="Sinkie Mahlatji" userId="77b77b4636d53696" providerId="LiveId" clId="{81E7D36C-CEF4-4D1E-9505-8EDDEA409CA3}" dt="2025-09-14T12:54:01.189" v="1508" actId="255"/>
          <ac:spMkLst>
            <pc:docMk/>
            <pc:sldMk cId="2014161025" sldId="257"/>
            <ac:spMk id="2" creationId="{02670B48-4AA4-4163-9114-4C6B92603D5E}"/>
          </ac:spMkLst>
        </pc:spChg>
        <pc:spChg chg="mod">
          <ac:chgData name="Sinkie Mahlatji" userId="77b77b4636d53696" providerId="LiveId" clId="{81E7D36C-CEF4-4D1E-9505-8EDDEA409CA3}" dt="2025-09-14T12:55:58.701" v="1522" actId="255"/>
          <ac:spMkLst>
            <pc:docMk/>
            <pc:sldMk cId="2014161025" sldId="257"/>
            <ac:spMk id="4" creationId="{ACED076E-80E9-4D94-950D-2E7EB702F434}"/>
          </ac:spMkLst>
        </pc:spChg>
        <pc:graphicFrameChg chg="mod">
          <ac:chgData name="Sinkie Mahlatji" userId="77b77b4636d53696" providerId="LiveId" clId="{81E7D36C-CEF4-4D1E-9505-8EDDEA409CA3}" dt="2025-09-14T12:57:20.855" v="1531" actId="14100"/>
          <ac:graphicFrameMkLst>
            <pc:docMk/>
            <pc:sldMk cId="2014161025" sldId="257"/>
            <ac:graphicFrameMk id="13" creationId="{22CC464A-DDA0-41A2-B8A2-CB777CEA41BF}"/>
          </ac:graphicFrameMkLst>
        </pc:graphicFrameChg>
        <pc:graphicFrameChg chg="mod">
          <ac:chgData name="Sinkie Mahlatji" userId="77b77b4636d53696" providerId="LiveId" clId="{81E7D36C-CEF4-4D1E-9505-8EDDEA409CA3}" dt="2025-09-14T12:57:25.424" v="1532" actId="14100"/>
          <ac:graphicFrameMkLst>
            <pc:docMk/>
            <pc:sldMk cId="2014161025" sldId="257"/>
            <ac:graphicFrameMk id="14" creationId="{7ED007D9-56D4-4C38-8FE8-6515A01AC6FC}"/>
          </ac:graphicFrameMkLst>
        </pc:graphicFrameChg>
      </pc:sldChg>
      <pc:sldChg chg="modSp mod">
        <pc:chgData name="Sinkie Mahlatji" userId="77b77b4636d53696" providerId="LiveId" clId="{81E7D36C-CEF4-4D1E-9505-8EDDEA409CA3}" dt="2025-09-14T12:56:47.643" v="1527"/>
        <pc:sldMkLst>
          <pc:docMk/>
          <pc:sldMk cId="3234326457" sldId="259"/>
        </pc:sldMkLst>
        <pc:spChg chg="mod">
          <ac:chgData name="Sinkie Mahlatji" userId="77b77b4636d53696" providerId="LiveId" clId="{81E7D36C-CEF4-4D1E-9505-8EDDEA409CA3}" dt="2025-09-14T12:50:17.154" v="1484" actId="255"/>
          <ac:spMkLst>
            <pc:docMk/>
            <pc:sldMk cId="3234326457" sldId="259"/>
            <ac:spMk id="4" creationId="{55F93427-163D-4BD9-9586-BAD25378C8EE}"/>
          </ac:spMkLst>
        </pc:spChg>
        <pc:graphicFrameChg chg="mod">
          <ac:chgData name="Sinkie Mahlatji" userId="77b77b4636d53696" providerId="LiveId" clId="{81E7D36C-CEF4-4D1E-9505-8EDDEA409CA3}" dt="2025-09-14T12:56:47.643" v="1527"/>
          <ac:graphicFrameMkLst>
            <pc:docMk/>
            <pc:sldMk cId="3234326457" sldId="259"/>
            <ac:graphicFrameMk id="5" creationId="{824CE203-EC24-47B3-B375-DCDAD7F02C2A}"/>
          </ac:graphicFrameMkLst>
        </pc:graphicFrameChg>
      </pc:sldChg>
      <pc:sldChg chg="modSp mod">
        <pc:chgData name="Sinkie Mahlatji" userId="77b77b4636d53696" providerId="LiveId" clId="{81E7D36C-CEF4-4D1E-9505-8EDDEA409CA3}" dt="2025-09-14T12:50:28.343" v="1485" actId="2711"/>
        <pc:sldMkLst>
          <pc:docMk/>
          <pc:sldMk cId="2167449555" sldId="260"/>
        </pc:sldMkLst>
        <pc:spChg chg="mod">
          <ac:chgData name="Sinkie Mahlatji" userId="77b77b4636d53696" providerId="LiveId" clId="{81E7D36C-CEF4-4D1E-9505-8EDDEA409CA3}" dt="2025-09-14T12:50:04.397" v="1483" actId="14100"/>
          <ac:spMkLst>
            <pc:docMk/>
            <pc:sldMk cId="2167449555" sldId="260"/>
            <ac:spMk id="4" creationId="{E951E9D4-5869-482A-B96A-3ED4844EC04E}"/>
          </ac:spMkLst>
        </pc:spChg>
        <pc:graphicFrameChg chg="mod">
          <ac:chgData name="Sinkie Mahlatji" userId="77b77b4636d53696" providerId="LiveId" clId="{81E7D36C-CEF4-4D1E-9505-8EDDEA409CA3}" dt="2025-09-14T12:50:28.343" v="1485" actId="2711"/>
          <ac:graphicFrameMkLst>
            <pc:docMk/>
            <pc:sldMk cId="2167449555" sldId="260"/>
            <ac:graphicFrameMk id="8" creationId="{73C30435-CB1A-4F6B-B140-76DA8B6C23C2}"/>
          </ac:graphicFrameMkLst>
        </pc:graphicFrameChg>
      </pc:sldChg>
      <pc:sldChg chg="addSp delSp modSp mod">
        <pc:chgData name="Sinkie Mahlatji" userId="77b77b4636d53696" providerId="LiveId" clId="{81E7D36C-CEF4-4D1E-9505-8EDDEA409CA3}" dt="2025-09-14T13:03:16.341" v="1576" actId="2711"/>
        <pc:sldMkLst>
          <pc:docMk/>
          <pc:sldMk cId="3939478056" sldId="261"/>
        </pc:sldMkLst>
        <pc:spChg chg="mod">
          <ac:chgData name="Sinkie Mahlatji" userId="77b77b4636d53696" providerId="LiveId" clId="{81E7D36C-CEF4-4D1E-9505-8EDDEA409CA3}" dt="2025-09-14T13:02:35.197" v="1571" actId="20577"/>
          <ac:spMkLst>
            <pc:docMk/>
            <pc:sldMk cId="3939478056" sldId="261"/>
            <ac:spMk id="4" creationId="{AEAB53C2-5DA0-4057-8E79-7FB1517788DB}"/>
          </ac:spMkLst>
        </pc:spChg>
        <pc:spChg chg="add del mod">
          <ac:chgData name="Sinkie Mahlatji" userId="77b77b4636d53696" providerId="LiveId" clId="{81E7D36C-CEF4-4D1E-9505-8EDDEA409CA3}" dt="2025-08-31T12:35:21.563" v="1292"/>
          <ac:spMkLst>
            <pc:docMk/>
            <pc:sldMk cId="3939478056" sldId="261"/>
            <ac:spMk id="5" creationId="{3B3E1B5A-FF12-4D45-A6D4-72DA46099DC7}"/>
          </ac:spMkLst>
        </pc:spChg>
        <pc:graphicFrameChg chg="del">
          <ac:chgData name="Sinkie Mahlatji" userId="77b77b4636d53696" providerId="LiveId" clId="{81E7D36C-CEF4-4D1E-9505-8EDDEA409CA3}" dt="2025-08-31T12:35:18.756" v="1291" actId="478"/>
          <ac:graphicFrameMkLst>
            <pc:docMk/>
            <pc:sldMk cId="3939478056" sldId="261"/>
            <ac:graphicFrameMk id="7" creationId="{8A4DA292-216F-E94A-565C-3617019A7F34}"/>
          </ac:graphicFrameMkLst>
        </pc:graphicFrameChg>
        <pc:graphicFrameChg chg="add mod">
          <ac:chgData name="Sinkie Mahlatji" userId="77b77b4636d53696" providerId="LiveId" clId="{81E7D36C-CEF4-4D1E-9505-8EDDEA409CA3}" dt="2025-09-14T13:03:16.341" v="1576" actId="2711"/>
          <ac:graphicFrameMkLst>
            <pc:docMk/>
            <pc:sldMk cId="3939478056" sldId="261"/>
            <ac:graphicFrameMk id="8" creationId="{2013E4A6-8B40-40E5-8C8C-0EF012000B40}"/>
          </ac:graphicFrameMkLst>
        </pc:graphicFrameChg>
      </pc:sldChg>
      <pc:sldChg chg="addSp delSp modSp mod">
        <pc:chgData name="Sinkie Mahlatji" userId="77b77b4636d53696" providerId="LiveId" clId="{81E7D36C-CEF4-4D1E-9505-8EDDEA409CA3}" dt="2025-09-14T12:59:51.664" v="1550" actId="255"/>
        <pc:sldMkLst>
          <pc:docMk/>
          <pc:sldMk cId="561559645" sldId="262"/>
        </pc:sldMkLst>
        <pc:spChg chg="mod">
          <ac:chgData name="Sinkie Mahlatji" userId="77b77b4636d53696" providerId="LiveId" clId="{81E7D36C-CEF4-4D1E-9505-8EDDEA409CA3}" dt="2025-09-14T12:57:50.544" v="1534" actId="255"/>
          <ac:spMkLst>
            <pc:docMk/>
            <pc:sldMk cId="561559645" sldId="262"/>
            <ac:spMk id="2" creationId="{0B21A63D-7921-46E1-84C0-268DD27ABCA2}"/>
          </ac:spMkLst>
        </pc:spChg>
        <pc:spChg chg="mod">
          <ac:chgData name="Sinkie Mahlatji" userId="77b77b4636d53696" providerId="LiveId" clId="{81E7D36C-CEF4-4D1E-9505-8EDDEA409CA3}" dt="2025-09-14T12:59:51.664" v="1550" actId="255"/>
          <ac:spMkLst>
            <pc:docMk/>
            <pc:sldMk cId="561559645" sldId="262"/>
            <ac:spMk id="4" creationId="{F46E03B6-5F0F-4860-8CB4-60E69E3D87FD}"/>
          </ac:spMkLst>
        </pc:spChg>
        <pc:spChg chg="add del mod">
          <ac:chgData name="Sinkie Mahlatji" userId="77b77b4636d53696" providerId="LiveId" clId="{81E7D36C-CEF4-4D1E-9505-8EDDEA409CA3}" dt="2025-08-31T12:09:11.344" v="1288"/>
          <ac:spMkLst>
            <pc:docMk/>
            <pc:sldMk cId="561559645" sldId="262"/>
            <ac:spMk id="7" creationId="{8BD6B7A2-C838-4B99-B8C8-565F22293FC9}"/>
          </ac:spMkLst>
        </pc:spChg>
        <pc:graphicFrameChg chg="del">
          <ac:chgData name="Sinkie Mahlatji" userId="77b77b4636d53696" providerId="LiveId" clId="{81E7D36C-CEF4-4D1E-9505-8EDDEA409CA3}" dt="2025-08-31T12:09:07.779" v="1287" actId="478"/>
          <ac:graphicFrameMkLst>
            <pc:docMk/>
            <pc:sldMk cId="561559645" sldId="262"/>
            <ac:graphicFrameMk id="5" creationId="{13D52E83-D1D9-4E8B-ACA8-617454A96321}"/>
          </ac:graphicFrameMkLst>
        </pc:graphicFrameChg>
        <pc:graphicFrameChg chg="mod">
          <ac:chgData name="Sinkie Mahlatji" userId="77b77b4636d53696" providerId="LiveId" clId="{81E7D36C-CEF4-4D1E-9505-8EDDEA409CA3}" dt="2025-09-14T12:59:07.435" v="1544" actId="113"/>
          <ac:graphicFrameMkLst>
            <pc:docMk/>
            <pc:sldMk cId="561559645" sldId="262"/>
            <ac:graphicFrameMk id="9" creationId="{1829C954-9D23-4F67-BA73-8231AB756246}"/>
          </ac:graphicFrameMkLst>
        </pc:graphicFrameChg>
        <pc:graphicFrameChg chg="add mod">
          <ac:chgData name="Sinkie Mahlatji" userId="77b77b4636d53696" providerId="LiveId" clId="{81E7D36C-CEF4-4D1E-9505-8EDDEA409CA3}" dt="2025-09-14T12:58:16.179" v="1540" actId="2711"/>
          <ac:graphicFrameMkLst>
            <pc:docMk/>
            <pc:sldMk cId="561559645" sldId="262"/>
            <ac:graphicFrameMk id="10" creationId="{9DF1EF8F-EAB0-4F7B-9717-446756FCEDC2}"/>
          </ac:graphicFrameMkLst>
        </pc:graphicFrameChg>
      </pc:sldChg>
      <pc:sldChg chg="addSp delSp modSp mod">
        <pc:chgData name="Sinkie Mahlatji" userId="77b77b4636d53696" providerId="LiveId" clId="{81E7D36C-CEF4-4D1E-9505-8EDDEA409CA3}" dt="2025-09-14T12:53:25.581" v="1506" actId="20577"/>
        <pc:sldMkLst>
          <pc:docMk/>
          <pc:sldMk cId="1525311245" sldId="263"/>
        </pc:sldMkLst>
        <pc:spChg chg="mod">
          <ac:chgData name="Sinkie Mahlatji" userId="77b77b4636d53696" providerId="LiveId" clId="{81E7D36C-CEF4-4D1E-9505-8EDDEA409CA3}" dt="2025-09-14T12:37:46.300" v="1468" actId="255"/>
          <ac:spMkLst>
            <pc:docMk/>
            <pc:sldMk cId="1525311245" sldId="263"/>
            <ac:spMk id="2" creationId="{14EB92A8-88D2-439D-AA21-2489081A233F}"/>
          </ac:spMkLst>
        </pc:spChg>
        <pc:spChg chg="add mod">
          <ac:chgData name="Sinkie Mahlatji" userId="77b77b4636d53696" providerId="LiveId" clId="{81E7D36C-CEF4-4D1E-9505-8EDDEA409CA3}" dt="2025-09-14T12:52:43.846" v="1499" actId="207"/>
          <ac:spMkLst>
            <pc:docMk/>
            <pc:sldMk cId="1525311245" sldId="263"/>
            <ac:spMk id="3" creationId="{142223CA-ECB1-4FEC-B335-A861637F6D5A}"/>
          </ac:spMkLst>
        </pc:spChg>
        <pc:spChg chg="mod">
          <ac:chgData name="Sinkie Mahlatji" userId="77b77b4636d53696" providerId="LiveId" clId="{81E7D36C-CEF4-4D1E-9505-8EDDEA409CA3}" dt="2025-09-14T12:52:57.780" v="1502" actId="20577"/>
          <ac:spMkLst>
            <pc:docMk/>
            <pc:sldMk cId="1525311245" sldId="263"/>
            <ac:spMk id="4" creationId="{34199825-9DFB-43B0-A83C-A11990FAB404}"/>
          </ac:spMkLst>
        </pc:spChg>
        <pc:spChg chg="del mod">
          <ac:chgData name="Sinkie Mahlatji" userId="77b77b4636d53696" providerId="LiveId" clId="{81E7D36C-CEF4-4D1E-9505-8EDDEA409CA3}" dt="2025-09-14T12:52:20.517" v="1497" actId="478"/>
          <ac:spMkLst>
            <pc:docMk/>
            <pc:sldMk cId="1525311245" sldId="263"/>
            <ac:spMk id="5" creationId="{4EFD925D-B102-4C6B-B6AB-FD3AB5CBBC51}"/>
          </ac:spMkLst>
        </pc:spChg>
        <pc:graphicFrameChg chg="mod modGraphic">
          <ac:chgData name="Sinkie Mahlatji" userId="77b77b4636d53696" providerId="LiveId" clId="{81E7D36C-CEF4-4D1E-9505-8EDDEA409CA3}" dt="2025-09-14T12:53:25.581" v="1506" actId="20577"/>
          <ac:graphicFrameMkLst>
            <pc:docMk/>
            <pc:sldMk cId="1525311245" sldId="263"/>
            <ac:graphicFrameMk id="7" creationId="{31CB6DF0-D648-43F6-A261-0C80B51F77F2}"/>
          </ac:graphicFrameMkLst>
        </pc:graphicFrameChg>
      </pc:sldChg>
      <pc:sldChg chg="addSp delSp modSp mod">
        <pc:chgData name="Sinkie Mahlatji" userId="77b77b4636d53696" providerId="LiveId" clId="{81E7D36C-CEF4-4D1E-9505-8EDDEA409CA3}" dt="2025-09-14T13:01:40.818" v="1566" actId="255"/>
        <pc:sldMkLst>
          <pc:docMk/>
          <pc:sldMk cId="187839578" sldId="265"/>
        </pc:sldMkLst>
        <pc:spChg chg="mod">
          <ac:chgData name="Sinkie Mahlatji" userId="77b77b4636d53696" providerId="LiveId" clId="{81E7D36C-CEF4-4D1E-9505-8EDDEA409CA3}" dt="2025-09-14T12:59:23.391" v="1546" actId="255"/>
          <ac:spMkLst>
            <pc:docMk/>
            <pc:sldMk cId="187839578" sldId="265"/>
            <ac:spMk id="2" creationId="{0038FD37-7F85-4487-A205-43F2E879CD00}"/>
          </ac:spMkLst>
        </pc:spChg>
        <pc:spChg chg="add del mod">
          <ac:chgData name="Sinkie Mahlatji" userId="77b77b4636d53696" providerId="LiveId" clId="{81E7D36C-CEF4-4D1E-9505-8EDDEA409CA3}" dt="2025-09-14T13:01:11.434" v="1564" actId="5793"/>
          <ac:spMkLst>
            <pc:docMk/>
            <pc:sldMk cId="187839578" sldId="265"/>
            <ac:spMk id="3" creationId="{A3AF8D5B-9B20-4655-9026-E777E36EECEE}"/>
          </ac:spMkLst>
        </pc:spChg>
        <pc:spChg chg="del">
          <ac:chgData name="Sinkie Mahlatji" userId="77b77b4636d53696" providerId="LiveId" clId="{81E7D36C-CEF4-4D1E-9505-8EDDEA409CA3}" dt="2025-09-14T13:00:17.841" v="1555" actId="478"/>
          <ac:spMkLst>
            <pc:docMk/>
            <pc:sldMk cId="187839578" sldId="265"/>
            <ac:spMk id="5" creationId="{E203030C-201A-4E3A-81A3-619CBE3AFFC6}"/>
          </ac:spMkLst>
        </pc:spChg>
        <pc:spChg chg="add mod">
          <ac:chgData name="Sinkie Mahlatji" userId="77b77b4636d53696" providerId="LiveId" clId="{81E7D36C-CEF4-4D1E-9505-8EDDEA409CA3}" dt="2025-09-14T13:00:45.303" v="1558" actId="14100"/>
          <ac:spMkLst>
            <pc:docMk/>
            <pc:sldMk cId="187839578" sldId="265"/>
            <ac:spMk id="6" creationId="{ADCBA5E3-9E47-4E9F-BCCC-94AD66E99BD9}"/>
          </ac:spMkLst>
        </pc:spChg>
        <pc:graphicFrameChg chg="modGraphic">
          <ac:chgData name="Sinkie Mahlatji" userId="77b77b4636d53696" providerId="LiveId" clId="{81E7D36C-CEF4-4D1E-9505-8EDDEA409CA3}" dt="2025-09-14T13:01:40.818" v="1566" actId="255"/>
          <ac:graphicFrameMkLst>
            <pc:docMk/>
            <pc:sldMk cId="187839578" sldId="265"/>
            <ac:graphicFrameMk id="4" creationId="{5637DADB-EE45-4E81-90AF-5EAB366FBC6C}"/>
          </ac:graphicFrameMkLst>
        </pc:graphicFrameChg>
      </pc:sldChg>
      <pc:sldChg chg="addSp modSp new mod">
        <pc:chgData name="Sinkie Mahlatji" userId="77b77b4636d53696" providerId="LiveId" clId="{81E7D36C-CEF4-4D1E-9505-8EDDEA409CA3}" dt="2025-09-14T13:03:57.807" v="1580" actId="2711"/>
        <pc:sldMkLst>
          <pc:docMk/>
          <pc:sldMk cId="3032866705" sldId="266"/>
        </pc:sldMkLst>
        <pc:spChg chg="mod">
          <ac:chgData name="Sinkie Mahlatji" userId="77b77b4636d53696" providerId="LiveId" clId="{81E7D36C-CEF4-4D1E-9505-8EDDEA409CA3}" dt="2025-09-14T13:03:45.062" v="1579" actId="255"/>
          <ac:spMkLst>
            <pc:docMk/>
            <pc:sldMk cId="3032866705" sldId="266"/>
            <ac:spMk id="2" creationId="{4290B789-3C99-43A9-8EF4-B40412CE2DC5}"/>
          </ac:spMkLst>
        </pc:spChg>
        <pc:spChg chg="add mod">
          <ac:chgData name="Sinkie Mahlatji" userId="77b77b4636d53696" providerId="LiveId" clId="{81E7D36C-CEF4-4D1E-9505-8EDDEA409CA3}" dt="2025-09-14T13:03:57.807" v="1580" actId="2711"/>
          <ac:spMkLst>
            <pc:docMk/>
            <pc:sldMk cId="3032866705" sldId="266"/>
            <ac:spMk id="4" creationId="{19481548-236B-4C91-8967-8F62CC97BCD1}"/>
          </ac:spMkLst>
        </pc:spChg>
      </pc:sldChg>
      <pc:sldChg chg="delSp modSp add mod">
        <pc:chgData name="Sinkie Mahlatji" userId="77b77b4636d53696" providerId="LiveId" clId="{81E7D36C-CEF4-4D1E-9505-8EDDEA409CA3}" dt="2025-09-14T13:05:49.373" v="1618" actId="14100"/>
        <pc:sldMkLst>
          <pc:docMk/>
          <pc:sldMk cId="3073195678" sldId="267"/>
        </pc:sldMkLst>
        <pc:spChg chg="del mod">
          <ac:chgData name="Sinkie Mahlatji" userId="77b77b4636d53696" providerId="LiveId" clId="{81E7D36C-CEF4-4D1E-9505-8EDDEA409CA3}" dt="2025-09-14T13:05:01.255" v="1611" actId="478"/>
          <ac:spMkLst>
            <pc:docMk/>
            <pc:sldMk cId="3073195678" sldId="267"/>
            <ac:spMk id="2" creationId="{4290B789-3C99-43A9-8EF4-B40412CE2DC5}"/>
          </ac:spMkLst>
        </pc:spChg>
        <pc:spChg chg="mod">
          <ac:chgData name="Sinkie Mahlatji" userId="77b77b4636d53696" providerId="LiveId" clId="{81E7D36C-CEF4-4D1E-9505-8EDDEA409CA3}" dt="2025-09-14T13:05:49.373" v="1618" actId="14100"/>
          <ac:spMkLst>
            <pc:docMk/>
            <pc:sldMk cId="3073195678" sldId="267"/>
            <ac:spMk id="4" creationId="{19481548-236B-4C91-8967-8F62CC97BCD1}"/>
          </ac:spMkLst>
        </pc:spChg>
      </pc:sldChg>
      <pc:sldChg chg="new del">
        <pc:chgData name="Sinkie Mahlatji" userId="77b77b4636d53696" providerId="LiveId" clId="{81E7D36C-CEF4-4D1E-9505-8EDDEA409CA3}" dt="2025-09-14T13:04:16.277" v="1582" actId="680"/>
        <pc:sldMkLst>
          <pc:docMk/>
          <pc:sldMk cId="3895074223" sldId="267"/>
        </pc:sldMkLst>
      </pc:sldChg>
      <pc:sldChg chg="modSp new mod">
        <pc:chgData name="Sinkie Mahlatji" userId="77b77b4636d53696" providerId="LiveId" clId="{81E7D36C-CEF4-4D1E-9505-8EDDEA409CA3}" dt="2025-09-14T13:26:24.329" v="1985" actId="12"/>
        <pc:sldMkLst>
          <pc:docMk/>
          <pc:sldMk cId="3372224166" sldId="268"/>
        </pc:sldMkLst>
        <pc:spChg chg="mod">
          <ac:chgData name="Sinkie Mahlatji" userId="77b77b4636d53696" providerId="LiveId" clId="{81E7D36C-CEF4-4D1E-9505-8EDDEA409CA3}" dt="2025-09-14T13:18:53.827" v="1751" actId="113"/>
          <ac:spMkLst>
            <pc:docMk/>
            <pc:sldMk cId="3372224166" sldId="268"/>
            <ac:spMk id="2" creationId="{DFDE327C-0BEE-4733-90CD-A94B393C9465}"/>
          </ac:spMkLst>
        </pc:spChg>
        <pc:spChg chg="mod">
          <ac:chgData name="Sinkie Mahlatji" userId="77b77b4636d53696" providerId="LiveId" clId="{81E7D36C-CEF4-4D1E-9505-8EDDEA409CA3}" dt="2025-09-14T13:26:24.329" v="1985" actId="12"/>
          <ac:spMkLst>
            <pc:docMk/>
            <pc:sldMk cId="3372224166" sldId="268"/>
            <ac:spMk id="3" creationId="{D125FEEF-342B-4C9B-8148-BB2C38A0C43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5.bin"/></Relationships>
</file>

<file path=ppt/charts/_rels/chart6.xml.rels><?xml version="1.0" encoding="UTF-8" standalone="yes"?>
<Relationships xmlns="http://schemas.openxmlformats.org/package/2006/relationships"><Relationship Id="rId3" Type="http://schemas.openxmlformats.org/officeDocument/2006/relationships/oleObject" Target="../embeddings/oleObject6.bin"/><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embeddings/oleObject7.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dirty="0">
                <a:latin typeface="Arial" panose="020B0604020202020204" pitchFamily="34" charset="0"/>
                <a:cs typeface="Arial" panose="020B0604020202020204" pitchFamily="34" charset="0"/>
              </a:rPr>
              <a:t>Revenue per product category by store location</a:t>
            </a:r>
          </a:p>
        </c:rich>
      </c:tx>
      <c:layout>
        <c:manualLayout>
          <c:xMode val="edge"/>
          <c:yMode val="edge"/>
          <c:x val="0.14844123651210264"/>
          <c:y val="5.2117263843648211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'[Coffee Shop EDA (1).csv]Graphs'!$B$3</c:f>
              <c:strCache>
                <c:ptCount val="1"/>
                <c:pt idx="0">
                  <c:v>Astoria</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'[Coffee Shop EDA (1).csv]Graphs'!$A$4:$A$12</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'[Coffee Shop EDA (1).csv]Graphs'!$B$4:$B$12</c:f>
              <c:numCache>
                <c:formatCode>[$R-1C09]#,##0.00</c:formatCode>
                <c:ptCount val="9"/>
                <c:pt idx="0">
                  <c:v>26599.75</c:v>
                </c:pt>
                <c:pt idx="1">
                  <c:v>5457</c:v>
                </c:pt>
                <c:pt idx="2">
                  <c:v>89744.299999999042</c:v>
                </c:pt>
                <c:pt idx="3">
                  <c:v>10219.199999999999</c:v>
                </c:pt>
                <c:pt idx="4">
                  <c:v>26335.25</c:v>
                </c:pt>
                <c:pt idx="5">
                  <c:v>1764.7999999999888</c:v>
                </c:pt>
                <c:pt idx="6">
                  <c:v>3193.999999999995</c:v>
                </c:pt>
                <c:pt idx="7">
                  <c:v>1089.7100000000005</c:v>
                </c:pt>
                <c:pt idx="8">
                  <c:v>67839.899999999689</c:v>
                </c:pt>
              </c:numCache>
            </c:numRef>
          </c:val>
          <c:extLst>
            <c:ext xmlns:c16="http://schemas.microsoft.com/office/drawing/2014/chart" uri="{C3380CC4-5D6E-409C-BE32-E72D297353CC}">
              <c16:uniqueId val="{00000000-BEDB-461A-96C6-55431C0FE0D5}"/>
            </c:ext>
          </c:extLst>
        </c:ser>
        <c:ser>
          <c:idx val="1"/>
          <c:order val="1"/>
          <c:tx>
            <c:strRef>
              <c:f>'[Coffee Shop EDA (1).csv]Graphs'!$C$3</c:f>
              <c:strCache>
                <c:ptCount val="1"/>
                <c:pt idx="0">
                  <c:v>Hell's Kitchen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'[Coffee Shop EDA (1).csv]Graphs'!$A$4:$A$12</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'[Coffee Shop EDA (1).csv]Graphs'!$C$4:$C$12</c:f>
              <c:numCache>
                <c:formatCode>[$R-1C09]#,##0.00</c:formatCode>
                <c:ptCount val="9"/>
                <c:pt idx="0">
                  <c:v>27386.95</c:v>
                </c:pt>
                <c:pt idx="1">
                  <c:v>1942</c:v>
                </c:pt>
                <c:pt idx="2">
                  <c:v>91222.649999998917</c:v>
                </c:pt>
                <c:pt idx="3">
                  <c:v>18635.100000000013</c:v>
                </c:pt>
                <c:pt idx="4">
                  <c:v>23586.25</c:v>
                </c:pt>
                <c:pt idx="5">
                  <c:v>2876.799999999987</c:v>
                </c:pt>
                <c:pt idx="6">
                  <c:v>4461.3499999999785</c:v>
                </c:pt>
                <c:pt idx="7">
                  <c:v>1698.7699999999988</c:v>
                </c:pt>
                <c:pt idx="8">
                  <c:v>64701.299999999588</c:v>
                </c:pt>
              </c:numCache>
            </c:numRef>
          </c:val>
          <c:extLst>
            <c:ext xmlns:c16="http://schemas.microsoft.com/office/drawing/2014/chart" uri="{C3380CC4-5D6E-409C-BE32-E72D297353CC}">
              <c16:uniqueId val="{00000001-BEDB-461A-96C6-55431C0FE0D5}"/>
            </c:ext>
          </c:extLst>
        </c:ser>
        <c:ser>
          <c:idx val="2"/>
          <c:order val="2"/>
          <c:tx>
            <c:strRef>
              <c:f>'[Coffee Shop EDA (1).csv]Graphs'!$D$3</c:f>
              <c:strCache>
                <c:ptCount val="1"/>
                <c:pt idx="0">
                  <c:v>Lower Manhattan</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'[Coffee Shop EDA (1).csv]Graphs'!$A$4:$A$12</c:f>
              <c:strCache>
                <c:ptCount val="9"/>
                <c:pt idx="0">
                  <c:v>Bakery</c:v>
                </c:pt>
                <c:pt idx="1">
                  <c:v>Branded</c:v>
                </c:pt>
                <c:pt idx="2">
                  <c:v>Coffee</c:v>
                </c:pt>
                <c:pt idx="3">
                  <c:v>Coffee beans</c:v>
                </c:pt>
                <c:pt idx="4">
                  <c:v>Drinking Chocolate</c:v>
                </c:pt>
                <c:pt idx="5">
                  <c:v>Flavours</c:v>
                </c:pt>
                <c:pt idx="6">
                  <c:v>Loose Tea</c:v>
                </c:pt>
                <c:pt idx="7">
                  <c:v>Packaged Chocolate</c:v>
                </c:pt>
                <c:pt idx="8">
                  <c:v>Tea</c:v>
                </c:pt>
              </c:strCache>
            </c:strRef>
          </c:cat>
          <c:val>
            <c:numRef>
              <c:f>'[Coffee Shop EDA (1).csv]Graphs'!$D$4:$D$12</c:f>
              <c:numCache>
                <c:formatCode>[$R-1C09]#,##0.00</c:formatCode>
                <c:ptCount val="9"/>
                <c:pt idx="0">
                  <c:v>28328.94</c:v>
                </c:pt>
                <c:pt idx="1">
                  <c:v>6208</c:v>
                </c:pt>
                <c:pt idx="2">
                  <c:v>88985.499999999287</c:v>
                </c:pt>
                <c:pt idx="3">
                  <c:v>11230.950000000003</c:v>
                </c:pt>
                <c:pt idx="4">
                  <c:v>22494.5</c:v>
                </c:pt>
                <c:pt idx="5">
                  <c:v>3767.1999999999848</c:v>
                </c:pt>
                <c:pt idx="6">
                  <c:v>3558.2499999999918</c:v>
                </c:pt>
                <c:pt idx="7">
                  <c:v>1619.1599999999987</c:v>
                </c:pt>
                <c:pt idx="8">
                  <c:v>63864.749999999818</c:v>
                </c:pt>
              </c:numCache>
            </c:numRef>
          </c:val>
          <c:extLst>
            <c:ext xmlns:c16="http://schemas.microsoft.com/office/drawing/2014/chart" uri="{C3380CC4-5D6E-409C-BE32-E72D297353CC}">
              <c16:uniqueId val="{00000002-BEDB-461A-96C6-55431C0FE0D5}"/>
            </c:ext>
          </c:extLst>
        </c:ser>
        <c:dLbls>
          <c:showLegendKey val="0"/>
          <c:showVal val="0"/>
          <c:showCatName val="0"/>
          <c:showSerName val="0"/>
          <c:showPercent val="0"/>
          <c:showBubbleSize val="0"/>
        </c:dLbls>
        <c:gapWidth val="100"/>
        <c:overlap val="-24"/>
        <c:axId val="915215695"/>
        <c:axId val="915232335"/>
      </c:barChart>
      <c:catAx>
        <c:axId val="91521569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15232335"/>
        <c:crosses val="autoZero"/>
        <c:auto val="1"/>
        <c:lblAlgn val="ctr"/>
        <c:lblOffset val="100"/>
        <c:noMultiLvlLbl val="0"/>
      </c:catAx>
      <c:valAx>
        <c:axId val="915232335"/>
        <c:scaling>
          <c:orientation val="minMax"/>
        </c:scaling>
        <c:delete val="0"/>
        <c:axPos val="l"/>
        <c:majorGridlines>
          <c:spPr>
            <a:ln w="9525" cap="flat" cmpd="sng" algn="ctr">
              <a:solidFill>
                <a:schemeClr val="tx1">
                  <a:lumMod val="15000"/>
                  <a:lumOff val="85000"/>
                </a:schemeClr>
              </a:solidFill>
              <a:round/>
            </a:ln>
            <a:effectLst/>
          </c:spPr>
        </c:majorGridlines>
        <c:numFmt formatCode="[$R-1C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15215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b="1" dirty="0">
                <a:latin typeface="Arial" panose="020B0604020202020204" pitchFamily="34" charset="0"/>
                <a:cs typeface="Arial" panose="020B0604020202020204" pitchFamily="34" charset="0"/>
              </a:rPr>
              <a:t>% total revenue per store location</a:t>
            </a:r>
          </a:p>
        </c:rich>
      </c:tx>
      <c:layout>
        <c:manualLayout>
          <c:xMode val="edge"/>
          <c:yMode val="edge"/>
          <c:x val="0.22944444444444445"/>
          <c:y val="2.6058631921824105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pieChart>
        <c:varyColors val="1"/>
        <c:ser>
          <c:idx val="0"/>
          <c:order val="0"/>
          <c:tx>
            <c:strRef>
              <c:f>'[Coffee Shop EDA (1).csv]Graphs'!$C$16</c:f>
              <c:strCache>
                <c:ptCount val="1"/>
                <c:pt idx="0">
                  <c:v>%</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9F5-4089-9391-72D832AAF4F7}"/>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39F5-4089-9391-72D832AAF4F7}"/>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39F5-4089-9391-72D832AAF4F7}"/>
              </c:ext>
            </c:extLst>
          </c:dPt>
          <c:dLbls>
            <c:dLbl>
              <c:idx val="0"/>
              <c:layout>
                <c:manualLayout>
                  <c:x val="-0.12812323211995269"/>
                  <c:y val="9.2247402081776536E-2"/>
                </c:manualLayout>
              </c:layout>
              <c:spPr>
                <a:solidFill>
                  <a:schemeClr val="tx1"/>
                </a:solid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0790262360559542"/>
                      <c:h val="7.8137010939823295E-2"/>
                    </c:manualLayout>
                  </c15:layout>
                </c:ext>
                <c:ext xmlns:c16="http://schemas.microsoft.com/office/drawing/2014/chart" uri="{C3380CC4-5D6E-409C-BE32-E72D297353CC}">
                  <c16:uniqueId val="{00000001-39F5-4089-9391-72D832AAF4F7}"/>
                </c:ext>
              </c:extLst>
            </c:dLbl>
            <c:dLbl>
              <c:idx val="1"/>
              <c:layout>
                <c:manualLayout>
                  <c:x val="1.6110625060756299E-2"/>
                  <c:y val="-0.19312749749929467"/>
                </c:manualLayout>
              </c:layout>
              <c:spPr>
                <a:solidFill>
                  <a:schemeClr val="tx1"/>
                </a:solid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9.3919672078027289E-2"/>
                      <c:h val="6.5107594449716588E-2"/>
                    </c:manualLayout>
                  </c15:layout>
                </c:ext>
                <c:ext xmlns:c16="http://schemas.microsoft.com/office/drawing/2014/chart" uri="{C3380CC4-5D6E-409C-BE32-E72D297353CC}">
                  <c16:uniqueId val="{00000003-39F5-4089-9391-72D832AAF4F7}"/>
                </c:ext>
              </c:extLst>
            </c:dLbl>
            <c:dLbl>
              <c:idx val="2"/>
              <c:layout>
                <c:manualLayout>
                  <c:x val="0.15217199701889117"/>
                  <c:y val="0.10406873733617175"/>
                </c:manualLayout>
              </c:layout>
              <c:spPr>
                <a:solidFill>
                  <a:schemeClr val="tx1"/>
                </a:solid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0626535109037297"/>
                      <c:h val="6.7713457641898997E-2"/>
                    </c:manualLayout>
                  </c15:layout>
                </c:ext>
                <c:ext xmlns:c16="http://schemas.microsoft.com/office/drawing/2014/chart" uri="{C3380CC4-5D6E-409C-BE32-E72D297353CC}">
                  <c16:uniqueId val="{00000005-39F5-4089-9391-72D832AAF4F7}"/>
                </c:ext>
              </c:extLst>
            </c:dLbl>
            <c:spPr>
              <a:solidFill>
                <a:schemeClr val="tx1"/>
              </a:solid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'[Coffee Shop EDA (1).csv]Graphs'!$A$17:$A$19</c:f>
              <c:strCache>
                <c:ptCount val="3"/>
                <c:pt idx="0">
                  <c:v>Astoria</c:v>
                </c:pt>
                <c:pt idx="1">
                  <c:v>Hell's Kitchen</c:v>
                </c:pt>
                <c:pt idx="2">
                  <c:v>Lower Manhattan</c:v>
                </c:pt>
              </c:strCache>
            </c:strRef>
          </c:cat>
          <c:val>
            <c:numRef>
              <c:f>'[Coffee Shop EDA (1).csv]Graphs'!$C$17:$C$19</c:f>
              <c:numCache>
                <c:formatCode>0.0%</c:formatCode>
                <c:ptCount val="3"/>
                <c:pt idx="0">
                  <c:v>0.33234088757420616</c:v>
                </c:pt>
                <c:pt idx="1">
                  <c:v>0.33844733392154192</c:v>
                </c:pt>
                <c:pt idx="2">
                  <c:v>0.32921177850425182</c:v>
                </c:pt>
              </c:numCache>
            </c:numRef>
          </c:val>
          <c:extLst>
            <c:ext xmlns:c16="http://schemas.microsoft.com/office/drawing/2014/chart" uri="{C3380CC4-5D6E-409C-BE32-E72D297353CC}">
              <c16:uniqueId val="{00000006-39F5-4089-9391-72D832AAF4F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b="1" dirty="0">
                <a:latin typeface="Arial" panose="020B0604020202020204" pitchFamily="34" charset="0"/>
                <a:cs typeface="Arial" panose="020B0604020202020204" pitchFamily="34" charset="0"/>
              </a:rPr>
              <a:t>Monthly transaction</a:t>
            </a:r>
            <a:r>
              <a:rPr lang="en-US" sz="1600" b="1" baseline="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Qty</a:t>
            </a:r>
            <a:r>
              <a:rPr lang="en-US" sz="1600" b="1" baseline="0" dirty="0">
                <a:latin typeface="Arial" panose="020B0604020202020204" pitchFamily="34" charset="0"/>
                <a:cs typeface="Arial" panose="020B0604020202020204" pitchFamily="34" charset="0"/>
              </a:rPr>
              <a:t> by store location</a:t>
            </a:r>
            <a:endParaRPr lang="en-US" sz="1600" b="1" dirty="0">
              <a:latin typeface="Arial" panose="020B0604020202020204" pitchFamily="34" charset="0"/>
              <a:cs typeface="Arial" panose="020B0604020202020204" pitchFamily="34" charset="0"/>
            </a:endParaRPr>
          </a:p>
        </c:rich>
      </c:tx>
      <c:layout>
        <c:manualLayout>
          <c:xMode val="edge"/>
          <c:yMode val="edge"/>
          <c:x val="0.19790431526941485"/>
          <c:y val="2.8061812586864566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stacked"/>
        <c:varyColors val="0"/>
        <c:ser>
          <c:idx val="0"/>
          <c:order val="0"/>
          <c:tx>
            <c:strRef>
              <c:f>'[Coffee Shop EDA (1).csv]Graphs'!$B$44</c:f>
              <c:strCache>
                <c:ptCount val="1"/>
                <c:pt idx="0">
                  <c:v>Astoria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'[Coffee Shop EDA (1).csv]Graphs'!$A$45:$A$50</c:f>
              <c:strCache>
                <c:ptCount val="6"/>
                <c:pt idx="0">
                  <c:v>Jan</c:v>
                </c:pt>
                <c:pt idx="1">
                  <c:v>Feb</c:v>
                </c:pt>
                <c:pt idx="2">
                  <c:v>Mar</c:v>
                </c:pt>
                <c:pt idx="3">
                  <c:v>Apr</c:v>
                </c:pt>
                <c:pt idx="4">
                  <c:v>May</c:v>
                </c:pt>
                <c:pt idx="5">
                  <c:v>Jun</c:v>
                </c:pt>
              </c:strCache>
            </c:strRef>
          </c:cat>
          <c:val>
            <c:numRef>
              <c:f>'[Coffee Shop EDA (1).csv]Graphs'!$B$45:$B$50</c:f>
              <c:numCache>
                <c:formatCode>General</c:formatCode>
                <c:ptCount val="6"/>
                <c:pt idx="0">
                  <c:v>5755</c:v>
                </c:pt>
                <c:pt idx="1">
                  <c:v>5249</c:v>
                </c:pt>
                <c:pt idx="2">
                  <c:v>6546</c:v>
                </c:pt>
                <c:pt idx="3">
                  <c:v>7357</c:v>
                </c:pt>
                <c:pt idx="4">
                  <c:v>8743</c:v>
                </c:pt>
                <c:pt idx="5">
                  <c:v>8836</c:v>
                </c:pt>
              </c:numCache>
            </c:numRef>
          </c:val>
          <c:extLst>
            <c:ext xmlns:c16="http://schemas.microsoft.com/office/drawing/2014/chart" uri="{C3380CC4-5D6E-409C-BE32-E72D297353CC}">
              <c16:uniqueId val="{00000000-8C3A-4572-802A-EA8852302ED5}"/>
            </c:ext>
          </c:extLst>
        </c:ser>
        <c:ser>
          <c:idx val="1"/>
          <c:order val="1"/>
          <c:tx>
            <c:strRef>
              <c:f>'[Coffee Shop EDA (1).csv]Graphs'!$C$44</c:f>
              <c:strCache>
                <c:ptCount val="1"/>
                <c:pt idx="0">
                  <c:v>Hell's Kitchen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'[Coffee Shop EDA (1).csv]Graphs'!$A$45:$A$50</c:f>
              <c:strCache>
                <c:ptCount val="6"/>
                <c:pt idx="0">
                  <c:v>Jan</c:v>
                </c:pt>
                <c:pt idx="1">
                  <c:v>Feb</c:v>
                </c:pt>
                <c:pt idx="2">
                  <c:v>Mar</c:v>
                </c:pt>
                <c:pt idx="3">
                  <c:v>Apr</c:v>
                </c:pt>
                <c:pt idx="4">
                  <c:v>May</c:v>
                </c:pt>
                <c:pt idx="5">
                  <c:v>Jun</c:v>
                </c:pt>
              </c:strCache>
            </c:strRef>
          </c:cat>
          <c:val>
            <c:numRef>
              <c:f>'[Coffee Shop EDA (1).csv]Graphs'!$C$45:$C$50</c:f>
              <c:numCache>
                <c:formatCode>General</c:formatCode>
                <c:ptCount val="6"/>
                <c:pt idx="0">
                  <c:v>5825</c:v>
                </c:pt>
                <c:pt idx="1">
                  <c:v>5522</c:v>
                </c:pt>
                <c:pt idx="2">
                  <c:v>6693</c:v>
                </c:pt>
                <c:pt idx="3">
                  <c:v>7344</c:v>
                </c:pt>
                <c:pt idx="4">
                  <c:v>8747</c:v>
                </c:pt>
                <c:pt idx="5">
                  <c:v>8956</c:v>
                </c:pt>
              </c:numCache>
            </c:numRef>
          </c:val>
          <c:extLst>
            <c:ext xmlns:c16="http://schemas.microsoft.com/office/drawing/2014/chart" uri="{C3380CC4-5D6E-409C-BE32-E72D297353CC}">
              <c16:uniqueId val="{00000001-8C3A-4572-802A-EA8852302ED5}"/>
            </c:ext>
          </c:extLst>
        </c:ser>
        <c:ser>
          <c:idx val="2"/>
          <c:order val="2"/>
          <c:tx>
            <c:strRef>
              <c:f>'[Coffee Shop EDA (1).csv]Graphs'!$D$44</c:f>
              <c:strCache>
                <c:ptCount val="1"/>
                <c:pt idx="0">
                  <c:v>Lower Manhattan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'[Coffee Shop EDA (1).csv]Graphs'!$A$45:$A$50</c:f>
              <c:strCache>
                <c:ptCount val="6"/>
                <c:pt idx="0">
                  <c:v>Jan</c:v>
                </c:pt>
                <c:pt idx="1">
                  <c:v>Feb</c:v>
                </c:pt>
                <c:pt idx="2">
                  <c:v>Mar</c:v>
                </c:pt>
                <c:pt idx="3">
                  <c:v>Apr</c:v>
                </c:pt>
                <c:pt idx="4">
                  <c:v>May</c:v>
                </c:pt>
                <c:pt idx="5">
                  <c:v>Jun</c:v>
                </c:pt>
              </c:strCache>
            </c:strRef>
          </c:cat>
          <c:val>
            <c:numRef>
              <c:f>'[Coffee Shop EDA (1).csv]Graphs'!$D$45:$D$50</c:f>
              <c:numCache>
                <c:formatCode>General</c:formatCode>
                <c:ptCount val="6"/>
                <c:pt idx="0">
                  <c:v>5857</c:v>
                </c:pt>
                <c:pt idx="1">
                  <c:v>5493</c:v>
                </c:pt>
                <c:pt idx="2">
                  <c:v>6824</c:v>
                </c:pt>
                <c:pt idx="3">
                  <c:v>7542</c:v>
                </c:pt>
                <c:pt idx="4">
                  <c:v>8933</c:v>
                </c:pt>
                <c:pt idx="5">
                  <c:v>9027</c:v>
                </c:pt>
              </c:numCache>
            </c:numRef>
          </c:val>
          <c:extLst>
            <c:ext xmlns:c16="http://schemas.microsoft.com/office/drawing/2014/chart" uri="{C3380CC4-5D6E-409C-BE32-E72D297353CC}">
              <c16:uniqueId val="{00000002-8C3A-4572-802A-EA8852302ED5}"/>
            </c:ext>
          </c:extLst>
        </c:ser>
        <c:dLbls>
          <c:dLblPos val="ctr"/>
          <c:showLegendKey val="0"/>
          <c:showVal val="1"/>
          <c:showCatName val="0"/>
          <c:showSerName val="0"/>
          <c:showPercent val="0"/>
          <c:showBubbleSize val="0"/>
        </c:dLbls>
        <c:gapWidth val="150"/>
        <c:overlap val="100"/>
        <c:axId val="847910703"/>
        <c:axId val="847911119"/>
      </c:barChart>
      <c:catAx>
        <c:axId val="847910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911119"/>
        <c:crosses val="autoZero"/>
        <c:auto val="1"/>
        <c:lblAlgn val="ctr"/>
        <c:lblOffset val="100"/>
        <c:noMultiLvlLbl val="0"/>
      </c:catAx>
      <c:valAx>
        <c:axId val="8479111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47910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b="1" dirty="0">
                <a:latin typeface="Arial" panose="020B0604020202020204" pitchFamily="34" charset="0"/>
                <a:cs typeface="Arial" panose="020B0604020202020204" pitchFamily="34" charset="0"/>
              </a:rPr>
              <a:t>Daily transaction</a:t>
            </a:r>
            <a:r>
              <a:rPr lang="en-US" sz="1600" b="1" baseline="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Qty by store location</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'[Coffee Shop EDA (1).csv]Graphs'!$B$34</c:f>
              <c:strCache>
                <c:ptCount val="1"/>
                <c:pt idx="0">
                  <c:v>Astoria</c:v>
                </c:pt>
              </c:strCache>
            </c:strRef>
          </c:tx>
          <c:spPr>
            <a:solidFill>
              <a:schemeClr val="accent1"/>
            </a:solidFill>
            <a:ln>
              <a:noFill/>
            </a:ln>
            <a:effectLst/>
          </c:spPr>
          <c:invertIfNegative val="0"/>
          <c:cat>
            <c:strRef>
              <c:f>'[Coffee Shop EDA (1).csv]Graphs'!$A$35:$A$41</c:f>
              <c:strCache>
                <c:ptCount val="7"/>
                <c:pt idx="0">
                  <c:v>Mon</c:v>
                </c:pt>
                <c:pt idx="1">
                  <c:v>Tue</c:v>
                </c:pt>
                <c:pt idx="2">
                  <c:v>Wed</c:v>
                </c:pt>
                <c:pt idx="3">
                  <c:v>Thu</c:v>
                </c:pt>
                <c:pt idx="4">
                  <c:v>Fri</c:v>
                </c:pt>
                <c:pt idx="5">
                  <c:v>Sat</c:v>
                </c:pt>
                <c:pt idx="6">
                  <c:v>Sun</c:v>
                </c:pt>
              </c:strCache>
            </c:strRef>
          </c:cat>
          <c:val>
            <c:numRef>
              <c:f>'[Coffee Shop EDA (1).csv]Graphs'!$B$35:$B$41</c:f>
              <c:numCache>
                <c:formatCode>General</c:formatCode>
                <c:ptCount val="7"/>
                <c:pt idx="0">
                  <c:v>6053</c:v>
                </c:pt>
                <c:pt idx="1">
                  <c:v>5935</c:v>
                </c:pt>
                <c:pt idx="2">
                  <c:v>6325</c:v>
                </c:pt>
                <c:pt idx="3">
                  <c:v>6119</c:v>
                </c:pt>
                <c:pt idx="4">
                  <c:v>6121</c:v>
                </c:pt>
                <c:pt idx="5">
                  <c:v>5819</c:v>
                </c:pt>
                <c:pt idx="6">
                  <c:v>6114</c:v>
                </c:pt>
              </c:numCache>
            </c:numRef>
          </c:val>
          <c:extLst>
            <c:ext xmlns:c16="http://schemas.microsoft.com/office/drawing/2014/chart" uri="{C3380CC4-5D6E-409C-BE32-E72D297353CC}">
              <c16:uniqueId val="{00000000-3A60-48C1-A71F-1DFFC82C7EAE}"/>
            </c:ext>
          </c:extLst>
        </c:ser>
        <c:ser>
          <c:idx val="1"/>
          <c:order val="1"/>
          <c:tx>
            <c:strRef>
              <c:f>'[Coffee Shop EDA (1).csv]Graphs'!$C$34</c:f>
              <c:strCache>
                <c:ptCount val="1"/>
                <c:pt idx="0">
                  <c:v>Hell's Kitchen</c:v>
                </c:pt>
              </c:strCache>
            </c:strRef>
          </c:tx>
          <c:spPr>
            <a:solidFill>
              <a:schemeClr val="accent3"/>
            </a:solidFill>
            <a:ln>
              <a:noFill/>
            </a:ln>
            <a:effectLst/>
          </c:spPr>
          <c:invertIfNegative val="0"/>
          <c:cat>
            <c:strRef>
              <c:f>'[Coffee Shop EDA (1).csv]Graphs'!$A$35:$A$41</c:f>
              <c:strCache>
                <c:ptCount val="7"/>
                <c:pt idx="0">
                  <c:v>Mon</c:v>
                </c:pt>
                <c:pt idx="1">
                  <c:v>Tue</c:v>
                </c:pt>
                <c:pt idx="2">
                  <c:v>Wed</c:v>
                </c:pt>
                <c:pt idx="3">
                  <c:v>Thu</c:v>
                </c:pt>
                <c:pt idx="4">
                  <c:v>Fri</c:v>
                </c:pt>
                <c:pt idx="5">
                  <c:v>Sat</c:v>
                </c:pt>
                <c:pt idx="6">
                  <c:v>Sun</c:v>
                </c:pt>
              </c:strCache>
            </c:strRef>
          </c:cat>
          <c:val>
            <c:numRef>
              <c:f>'[Coffee Shop EDA (1).csv]Graphs'!$C$35:$C$41</c:f>
              <c:numCache>
                <c:formatCode>General</c:formatCode>
                <c:ptCount val="7"/>
                <c:pt idx="0">
                  <c:v>6097</c:v>
                </c:pt>
                <c:pt idx="1">
                  <c:v>6278</c:v>
                </c:pt>
                <c:pt idx="2">
                  <c:v>6173</c:v>
                </c:pt>
                <c:pt idx="3">
                  <c:v>6206</c:v>
                </c:pt>
                <c:pt idx="4">
                  <c:v>6245</c:v>
                </c:pt>
                <c:pt idx="5">
                  <c:v>5912</c:v>
                </c:pt>
                <c:pt idx="6">
                  <c:v>6176</c:v>
                </c:pt>
              </c:numCache>
            </c:numRef>
          </c:val>
          <c:extLst>
            <c:ext xmlns:c16="http://schemas.microsoft.com/office/drawing/2014/chart" uri="{C3380CC4-5D6E-409C-BE32-E72D297353CC}">
              <c16:uniqueId val="{00000001-3A60-48C1-A71F-1DFFC82C7EAE}"/>
            </c:ext>
          </c:extLst>
        </c:ser>
        <c:ser>
          <c:idx val="2"/>
          <c:order val="2"/>
          <c:tx>
            <c:strRef>
              <c:f>'[Coffee Shop EDA (1).csv]Graphs'!$D$34</c:f>
              <c:strCache>
                <c:ptCount val="1"/>
                <c:pt idx="0">
                  <c:v>Lower Manhattan</c:v>
                </c:pt>
              </c:strCache>
            </c:strRef>
          </c:tx>
          <c:spPr>
            <a:solidFill>
              <a:schemeClr val="accent5"/>
            </a:solidFill>
            <a:ln>
              <a:noFill/>
            </a:ln>
            <a:effectLst/>
          </c:spPr>
          <c:invertIfNegative val="0"/>
          <c:cat>
            <c:strRef>
              <c:f>'[Coffee Shop EDA (1).csv]Graphs'!$A$35:$A$41</c:f>
              <c:strCache>
                <c:ptCount val="7"/>
                <c:pt idx="0">
                  <c:v>Mon</c:v>
                </c:pt>
                <c:pt idx="1">
                  <c:v>Tue</c:v>
                </c:pt>
                <c:pt idx="2">
                  <c:v>Wed</c:v>
                </c:pt>
                <c:pt idx="3">
                  <c:v>Thu</c:v>
                </c:pt>
                <c:pt idx="4">
                  <c:v>Fri</c:v>
                </c:pt>
                <c:pt idx="5">
                  <c:v>Sat</c:v>
                </c:pt>
                <c:pt idx="6">
                  <c:v>Sun</c:v>
                </c:pt>
              </c:strCache>
            </c:strRef>
          </c:cat>
          <c:val>
            <c:numRef>
              <c:f>'[Coffee Shop EDA (1).csv]Graphs'!$D$35:$D$41</c:f>
              <c:numCache>
                <c:formatCode>General</c:formatCode>
                <c:ptCount val="7"/>
                <c:pt idx="0">
                  <c:v>6465</c:v>
                </c:pt>
                <c:pt idx="1">
                  <c:v>6068</c:v>
                </c:pt>
                <c:pt idx="2">
                  <c:v>6197</c:v>
                </c:pt>
                <c:pt idx="3">
                  <c:v>6381</c:v>
                </c:pt>
                <c:pt idx="4">
                  <c:v>6306</c:v>
                </c:pt>
                <c:pt idx="5">
                  <c:v>6146</c:v>
                </c:pt>
                <c:pt idx="6">
                  <c:v>6113</c:v>
                </c:pt>
              </c:numCache>
            </c:numRef>
          </c:val>
          <c:extLst>
            <c:ext xmlns:c16="http://schemas.microsoft.com/office/drawing/2014/chart" uri="{C3380CC4-5D6E-409C-BE32-E72D297353CC}">
              <c16:uniqueId val="{00000002-3A60-48C1-A71F-1DFFC82C7EAE}"/>
            </c:ext>
          </c:extLst>
        </c:ser>
        <c:dLbls>
          <c:showLegendKey val="0"/>
          <c:showVal val="0"/>
          <c:showCatName val="0"/>
          <c:showSerName val="0"/>
          <c:showPercent val="0"/>
          <c:showBubbleSize val="0"/>
        </c:dLbls>
        <c:gapWidth val="219"/>
        <c:overlap val="-27"/>
        <c:axId val="847935247"/>
        <c:axId val="847931919"/>
      </c:barChart>
      <c:catAx>
        <c:axId val="847935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7931919"/>
        <c:crosses val="autoZero"/>
        <c:auto val="1"/>
        <c:lblAlgn val="ctr"/>
        <c:lblOffset val="100"/>
        <c:noMultiLvlLbl val="0"/>
      </c:catAx>
      <c:valAx>
        <c:axId val="847931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4793524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b="1">
                <a:latin typeface="Arial" panose="020B0604020202020204" pitchFamily="34" charset="0"/>
                <a:cs typeface="Arial" panose="020B0604020202020204" pitchFamily="34" charset="0"/>
              </a:rPr>
              <a:t>Daily revenue by store location</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'[Coffee Shop EDA.xlsx]Sheet1'!$B$57</c:f>
              <c:strCache>
                <c:ptCount val="1"/>
                <c:pt idx="0">
                  <c:v>Astoria</c:v>
                </c:pt>
              </c:strCache>
            </c:strRef>
          </c:tx>
          <c:spPr>
            <a:ln w="28575" cap="rnd">
              <a:solidFill>
                <a:schemeClr val="accent1"/>
              </a:solidFill>
              <a:round/>
            </a:ln>
            <a:effectLst/>
          </c:spPr>
          <c:marker>
            <c:symbol val="none"/>
          </c:marker>
          <c:cat>
            <c:strRef>
              <c:f>'[Coffee Shop EDA.xlsx]Sheet1'!$A$58:$A$64</c:f>
              <c:strCache>
                <c:ptCount val="7"/>
                <c:pt idx="0">
                  <c:v>Sun</c:v>
                </c:pt>
                <c:pt idx="1">
                  <c:v>Mon</c:v>
                </c:pt>
                <c:pt idx="2">
                  <c:v>Tue</c:v>
                </c:pt>
                <c:pt idx="3">
                  <c:v>Wed</c:v>
                </c:pt>
                <c:pt idx="4">
                  <c:v>Thu</c:v>
                </c:pt>
                <c:pt idx="5">
                  <c:v>Fri</c:v>
                </c:pt>
                <c:pt idx="6">
                  <c:v>Sat</c:v>
                </c:pt>
              </c:strCache>
            </c:strRef>
          </c:cat>
          <c:val>
            <c:numRef>
              <c:f>'[Coffee Shop EDA.xlsx]Sheet1'!$B$58:$B$64</c:f>
              <c:numCache>
                <c:formatCode>[$R-1C09]#,##0.00</c:formatCode>
                <c:ptCount val="7"/>
                <c:pt idx="0">
                  <c:v>32795.180000000015</c:v>
                </c:pt>
                <c:pt idx="1">
                  <c:v>33928.290000000045</c:v>
                </c:pt>
                <c:pt idx="2">
                  <c:v>31816.760000000049</c:v>
                </c:pt>
                <c:pt idx="3">
                  <c:v>34244.630000000034</c:v>
                </c:pt>
                <c:pt idx="4">
                  <c:v>34140.370000000061</c:v>
                </c:pt>
                <c:pt idx="5">
                  <c:v>33472.750000000051</c:v>
                </c:pt>
                <c:pt idx="6">
                  <c:v>31845.930000000051</c:v>
                </c:pt>
              </c:numCache>
            </c:numRef>
          </c:val>
          <c:smooth val="0"/>
          <c:extLst>
            <c:ext xmlns:c16="http://schemas.microsoft.com/office/drawing/2014/chart" uri="{C3380CC4-5D6E-409C-BE32-E72D297353CC}">
              <c16:uniqueId val="{00000000-A562-4FC1-BA64-23AD0D85FA3C}"/>
            </c:ext>
          </c:extLst>
        </c:ser>
        <c:ser>
          <c:idx val="1"/>
          <c:order val="1"/>
          <c:tx>
            <c:strRef>
              <c:f>'[Coffee Shop EDA.xlsx]Sheet1'!$C$57</c:f>
              <c:strCache>
                <c:ptCount val="1"/>
                <c:pt idx="0">
                  <c:v>Hell's Kitchen</c:v>
                </c:pt>
              </c:strCache>
            </c:strRef>
          </c:tx>
          <c:spPr>
            <a:ln w="28575" cap="rnd">
              <a:solidFill>
                <a:schemeClr val="accent2"/>
              </a:solidFill>
              <a:round/>
            </a:ln>
            <a:effectLst/>
          </c:spPr>
          <c:marker>
            <c:symbol val="none"/>
          </c:marker>
          <c:cat>
            <c:strRef>
              <c:f>'[Coffee Shop EDA.xlsx]Sheet1'!$A$58:$A$64</c:f>
              <c:strCache>
                <c:ptCount val="7"/>
                <c:pt idx="0">
                  <c:v>Sun</c:v>
                </c:pt>
                <c:pt idx="1">
                  <c:v>Mon</c:v>
                </c:pt>
                <c:pt idx="2">
                  <c:v>Tue</c:v>
                </c:pt>
                <c:pt idx="3">
                  <c:v>Wed</c:v>
                </c:pt>
                <c:pt idx="4">
                  <c:v>Thu</c:v>
                </c:pt>
                <c:pt idx="5">
                  <c:v>Fri</c:v>
                </c:pt>
                <c:pt idx="6">
                  <c:v>Sat</c:v>
                </c:pt>
              </c:strCache>
            </c:strRef>
          </c:cat>
          <c:val>
            <c:numRef>
              <c:f>'[Coffee Shop EDA.xlsx]Sheet1'!$C$58:$C$64</c:f>
              <c:numCache>
                <c:formatCode>[$R-1C09]#,##0.00</c:formatCode>
                <c:ptCount val="7"/>
                <c:pt idx="0">
                  <c:v>33685.629999999983</c:v>
                </c:pt>
                <c:pt idx="1">
                  <c:v>33389.510000000053</c:v>
                </c:pt>
                <c:pt idx="2">
                  <c:v>34846.47</c:v>
                </c:pt>
                <c:pt idx="3">
                  <c:v>33779.089999999989</c:v>
                </c:pt>
                <c:pt idx="4">
                  <c:v>33468.060000000056</c:v>
                </c:pt>
                <c:pt idx="5">
                  <c:v>34743.179999999986</c:v>
                </c:pt>
                <c:pt idx="6">
                  <c:v>32599.23000000004</c:v>
                </c:pt>
              </c:numCache>
            </c:numRef>
          </c:val>
          <c:smooth val="0"/>
          <c:extLst>
            <c:ext xmlns:c16="http://schemas.microsoft.com/office/drawing/2014/chart" uri="{C3380CC4-5D6E-409C-BE32-E72D297353CC}">
              <c16:uniqueId val="{00000001-A562-4FC1-BA64-23AD0D85FA3C}"/>
            </c:ext>
          </c:extLst>
        </c:ser>
        <c:ser>
          <c:idx val="2"/>
          <c:order val="2"/>
          <c:tx>
            <c:strRef>
              <c:f>'[Coffee Shop EDA.xlsx]Sheet1'!$D$57</c:f>
              <c:strCache>
                <c:ptCount val="1"/>
                <c:pt idx="0">
                  <c:v>Lower Manhattan</c:v>
                </c:pt>
              </c:strCache>
            </c:strRef>
          </c:tx>
          <c:spPr>
            <a:ln w="28575" cap="rnd">
              <a:solidFill>
                <a:schemeClr val="accent3"/>
              </a:solidFill>
              <a:round/>
            </a:ln>
            <a:effectLst/>
          </c:spPr>
          <c:marker>
            <c:symbol val="none"/>
          </c:marker>
          <c:cat>
            <c:strRef>
              <c:f>'[Coffee Shop EDA.xlsx]Sheet1'!$A$58:$A$64</c:f>
              <c:strCache>
                <c:ptCount val="7"/>
                <c:pt idx="0">
                  <c:v>Sun</c:v>
                </c:pt>
                <c:pt idx="1">
                  <c:v>Mon</c:v>
                </c:pt>
                <c:pt idx="2">
                  <c:v>Tue</c:v>
                </c:pt>
                <c:pt idx="3">
                  <c:v>Wed</c:v>
                </c:pt>
                <c:pt idx="4">
                  <c:v>Thu</c:v>
                </c:pt>
                <c:pt idx="5">
                  <c:v>Fri</c:v>
                </c:pt>
                <c:pt idx="6">
                  <c:v>Sat</c:v>
                </c:pt>
              </c:strCache>
            </c:strRef>
          </c:cat>
          <c:val>
            <c:numRef>
              <c:f>'[Coffee Shop EDA.xlsx]Sheet1'!$D$58:$D$64</c:f>
              <c:numCache>
                <c:formatCode>[$R-1C09]#,##0.00</c:formatCode>
                <c:ptCount val="7"/>
                <c:pt idx="0">
                  <c:v>31849.499999999996</c:v>
                </c:pt>
                <c:pt idx="1">
                  <c:v>34359.48000000001</c:v>
                </c:pt>
                <c:pt idx="2">
                  <c:v>32792.710000000006</c:v>
                </c:pt>
                <c:pt idx="3">
                  <c:v>32289.819999999978</c:v>
                </c:pt>
                <c:pt idx="4">
                  <c:v>33159.35000000002</c:v>
                </c:pt>
                <c:pt idx="5">
                  <c:v>33157.069999999985</c:v>
                </c:pt>
                <c:pt idx="6">
                  <c:v>32449.320000000036</c:v>
                </c:pt>
              </c:numCache>
            </c:numRef>
          </c:val>
          <c:smooth val="0"/>
          <c:extLst>
            <c:ext xmlns:c16="http://schemas.microsoft.com/office/drawing/2014/chart" uri="{C3380CC4-5D6E-409C-BE32-E72D297353CC}">
              <c16:uniqueId val="{00000002-A562-4FC1-BA64-23AD0D85FA3C}"/>
            </c:ext>
          </c:extLst>
        </c:ser>
        <c:dLbls>
          <c:showLegendKey val="0"/>
          <c:showVal val="0"/>
          <c:showCatName val="0"/>
          <c:showSerName val="0"/>
          <c:showPercent val="0"/>
          <c:showBubbleSize val="0"/>
        </c:dLbls>
        <c:smooth val="0"/>
        <c:axId val="401275327"/>
        <c:axId val="401275743"/>
      </c:lineChart>
      <c:catAx>
        <c:axId val="401275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275743"/>
        <c:crosses val="autoZero"/>
        <c:auto val="1"/>
        <c:lblAlgn val="ctr"/>
        <c:lblOffset val="100"/>
        <c:noMultiLvlLbl val="0"/>
      </c:catAx>
      <c:valAx>
        <c:axId val="401275743"/>
        <c:scaling>
          <c:orientation val="minMax"/>
        </c:scaling>
        <c:delete val="0"/>
        <c:axPos val="l"/>
        <c:majorGridlines>
          <c:spPr>
            <a:ln w="9525" cap="flat" cmpd="sng" algn="ctr">
              <a:solidFill>
                <a:schemeClr val="tx1">
                  <a:lumMod val="15000"/>
                  <a:lumOff val="85000"/>
                </a:schemeClr>
              </a:solidFill>
              <a:round/>
            </a:ln>
            <a:effectLst/>
          </c:spPr>
        </c:majorGridlines>
        <c:numFmt formatCode="[$R-1C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0127532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b="1" dirty="0">
                <a:latin typeface="Arial" panose="020B0604020202020204" pitchFamily="34" charset="0"/>
                <a:cs typeface="Arial" panose="020B0604020202020204" pitchFamily="34" charset="0"/>
              </a:rPr>
              <a:t>Monthly revenue by store location</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0"/>
          <c:order val="0"/>
          <c:tx>
            <c:strRef>
              <c:f>'[Coffee Shop EDA (1).csv]Graphs'!$G$17</c:f>
              <c:strCache>
                <c:ptCount val="1"/>
                <c:pt idx="0">
                  <c:v>Astoria</c:v>
                </c:pt>
              </c:strCache>
            </c:strRef>
          </c:tx>
          <c:spPr>
            <a:solidFill>
              <a:schemeClr val="accent1"/>
            </a:solidFill>
            <a:ln>
              <a:noFill/>
            </a:ln>
            <a:effectLst/>
          </c:spPr>
          <c:invertIfNegative val="0"/>
          <c:cat>
            <c:strRef>
              <c:f>'[Coffee Shop EDA (1).csv]Graphs'!$F$18:$F$23</c:f>
              <c:strCache>
                <c:ptCount val="6"/>
                <c:pt idx="0">
                  <c:v>Jan</c:v>
                </c:pt>
                <c:pt idx="1">
                  <c:v>Feb</c:v>
                </c:pt>
                <c:pt idx="2">
                  <c:v>Mar</c:v>
                </c:pt>
                <c:pt idx="3">
                  <c:v>Apr</c:v>
                </c:pt>
                <c:pt idx="4">
                  <c:v>May</c:v>
                </c:pt>
                <c:pt idx="5">
                  <c:v>Jun</c:v>
                </c:pt>
              </c:strCache>
            </c:strRef>
          </c:cat>
          <c:val>
            <c:numRef>
              <c:f>'[Coffee Shop EDA (1).csv]Graphs'!$G$18:$G$23</c:f>
              <c:numCache>
                <c:formatCode>[$R-1C09]#,##0.00</c:formatCode>
                <c:ptCount val="6"/>
                <c:pt idx="0">
                  <c:v>27313.660000000065</c:v>
                </c:pt>
                <c:pt idx="1">
                  <c:v>25105.340000000047</c:v>
                </c:pt>
                <c:pt idx="2">
                  <c:v>32835.430000000073</c:v>
                </c:pt>
                <c:pt idx="3">
                  <c:v>39477.61</c:v>
                </c:pt>
                <c:pt idx="4">
                  <c:v>52428.7599999999</c:v>
                </c:pt>
                <c:pt idx="5">
                  <c:v>55083.109999999891</c:v>
                </c:pt>
              </c:numCache>
            </c:numRef>
          </c:val>
          <c:extLst>
            <c:ext xmlns:c16="http://schemas.microsoft.com/office/drawing/2014/chart" uri="{C3380CC4-5D6E-409C-BE32-E72D297353CC}">
              <c16:uniqueId val="{00000000-667F-4B52-9FA9-3173755141D5}"/>
            </c:ext>
          </c:extLst>
        </c:ser>
        <c:ser>
          <c:idx val="1"/>
          <c:order val="1"/>
          <c:tx>
            <c:strRef>
              <c:f>'[Coffee Shop EDA (1).csv]Graphs'!$H$17</c:f>
              <c:strCache>
                <c:ptCount val="1"/>
                <c:pt idx="0">
                  <c:v>Hell's Kitchen</c:v>
                </c:pt>
              </c:strCache>
            </c:strRef>
          </c:tx>
          <c:spPr>
            <a:solidFill>
              <a:schemeClr val="accent2"/>
            </a:solidFill>
            <a:ln>
              <a:noFill/>
            </a:ln>
            <a:effectLst/>
          </c:spPr>
          <c:invertIfNegative val="0"/>
          <c:cat>
            <c:strRef>
              <c:f>'[Coffee Shop EDA (1).csv]Graphs'!$F$18:$F$23</c:f>
              <c:strCache>
                <c:ptCount val="6"/>
                <c:pt idx="0">
                  <c:v>Jan</c:v>
                </c:pt>
                <c:pt idx="1">
                  <c:v>Feb</c:v>
                </c:pt>
                <c:pt idx="2">
                  <c:v>Mar</c:v>
                </c:pt>
                <c:pt idx="3">
                  <c:v>Apr</c:v>
                </c:pt>
                <c:pt idx="4">
                  <c:v>May</c:v>
                </c:pt>
                <c:pt idx="5">
                  <c:v>Jun</c:v>
                </c:pt>
              </c:strCache>
            </c:strRef>
          </c:cat>
          <c:val>
            <c:numRef>
              <c:f>'[Coffee Shop EDA (1).csv]Graphs'!$H$18:$H$23</c:f>
              <c:numCache>
                <c:formatCode>[$R-1C09]#,##0.00</c:formatCode>
                <c:ptCount val="6"/>
                <c:pt idx="0">
                  <c:v>27820.650000000034</c:v>
                </c:pt>
                <c:pt idx="1">
                  <c:v>25719.800000000061</c:v>
                </c:pt>
                <c:pt idx="2">
                  <c:v>33110.570000000029</c:v>
                </c:pt>
                <c:pt idx="3">
                  <c:v>40304.139999999912</c:v>
                </c:pt>
                <c:pt idx="4">
                  <c:v>52598.929999999767</c:v>
                </c:pt>
                <c:pt idx="5">
                  <c:v>56957.07999999974</c:v>
                </c:pt>
              </c:numCache>
            </c:numRef>
          </c:val>
          <c:extLst>
            <c:ext xmlns:c16="http://schemas.microsoft.com/office/drawing/2014/chart" uri="{C3380CC4-5D6E-409C-BE32-E72D297353CC}">
              <c16:uniqueId val="{00000001-667F-4B52-9FA9-3173755141D5}"/>
            </c:ext>
          </c:extLst>
        </c:ser>
        <c:ser>
          <c:idx val="2"/>
          <c:order val="2"/>
          <c:tx>
            <c:strRef>
              <c:f>'[Coffee Shop EDA (1).csv]Graphs'!$I$17</c:f>
              <c:strCache>
                <c:ptCount val="1"/>
                <c:pt idx="0">
                  <c:v>Lower Manhattan</c:v>
                </c:pt>
              </c:strCache>
            </c:strRef>
          </c:tx>
          <c:spPr>
            <a:solidFill>
              <a:schemeClr val="accent3"/>
            </a:solidFill>
            <a:ln>
              <a:noFill/>
            </a:ln>
            <a:effectLst/>
          </c:spPr>
          <c:invertIfNegative val="0"/>
          <c:cat>
            <c:strRef>
              <c:f>'[Coffee Shop EDA (1).csv]Graphs'!$F$18:$F$23</c:f>
              <c:strCache>
                <c:ptCount val="6"/>
                <c:pt idx="0">
                  <c:v>Jan</c:v>
                </c:pt>
                <c:pt idx="1">
                  <c:v>Feb</c:v>
                </c:pt>
                <c:pt idx="2">
                  <c:v>Mar</c:v>
                </c:pt>
                <c:pt idx="3">
                  <c:v>Apr</c:v>
                </c:pt>
                <c:pt idx="4">
                  <c:v>May</c:v>
                </c:pt>
                <c:pt idx="5">
                  <c:v>Jun</c:v>
                </c:pt>
              </c:strCache>
            </c:strRef>
          </c:cat>
          <c:val>
            <c:numRef>
              <c:f>'[Coffee Shop EDA (1).csv]Graphs'!$I$18:$I$23</c:f>
              <c:numCache>
                <c:formatCode>[$R-1C09]#,##0.00</c:formatCode>
                <c:ptCount val="6"/>
                <c:pt idx="0">
                  <c:v>26543.429999999986</c:v>
                </c:pt>
                <c:pt idx="1">
                  <c:v>25320.049999999952</c:v>
                </c:pt>
                <c:pt idx="2">
                  <c:v>32888.679999999949</c:v>
                </c:pt>
                <c:pt idx="3">
                  <c:v>39159.329999999914</c:v>
                </c:pt>
                <c:pt idx="4">
                  <c:v>51700.06999999984</c:v>
                </c:pt>
                <c:pt idx="5">
                  <c:v>54445.68999999985</c:v>
                </c:pt>
              </c:numCache>
            </c:numRef>
          </c:val>
          <c:extLst>
            <c:ext xmlns:c16="http://schemas.microsoft.com/office/drawing/2014/chart" uri="{C3380CC4-5D6E-409C-BE32-E72D297353CC}">
              <c16:uniqueId val="{00000002-667F-4B52-9FA9-3173755141D5}"/>
            </c:ext>
          </c:extLst>
        </c:ser>
        <c:dLbls>
          <c:showLegendKey val="0"/>
          <c:showVal val="0"/>
          <c:showCatName val="0"/>
          <c:showSerName val="0"/>
          <c:showPercent val="0"/>
          <c:showBubbleSize val="0"/>
        </c:dLbls>
        <c:gapWidth val="182"/>
        <c:axId val="899336383"/>
        <c:axId val="899338047"/>
      </c:barChart>
      <c:catAx>
        <c:axId val="8993363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99338047"/>
        <c:crosses val="autoZero"/>
        <c:auto val="1"/>
        <c:lblAlgn val="ctr"/>
        <c:lblOffset val="100"/>
        <c:noMultiLvlLbl val="0"/>
      </c:catAx>
      <c:valAx>
        <c:axId val="899338047"/>
        <c:scaling>
          <c:orientation val="minMax"/>
        </c:scaling>
        <c:delete val="0"/>
        <c:axPos val="b"/>
        <c:majorGridlines>
          <c:spPr>
            <a:ln w="9525" cap="flat" cmpd="sng" algn="ctr">
              <a:solidFill>
                <a:schemeClr val="tx1">
                  <a:lumMod val="15000"/>
                  <a:lumOff val="85000"/>
                </a:schemeClr>
              </a:solidFill>
              <a:round/>
            </a:ln>
            <a:effectLst/>
          </c:spPr>
        </c:majorGridlines>
        <c:numFmt formatCode="[$R-1C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336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600" b="1">
                <a:latin typeface="Arial" panose="020B0604020202020204" pitchFamily="34" charset="0"/>
                <a:cs typeface="Arial" panose="020B0604020202020204" pitchFamily="34" charset="0"/>
              </a:rPr>
              <a:t>% change in monthly transaction Qty</a:t>
            </a:r>
          </a:p>
        </c:rich>
      </c:tx>
      <c:layout>
        <c:manualLayout>
          <c:xMode val="edge"/>
          <c:yMode val="edge"/>
          <c:x val="0.27387851981465278"/>
          <c:y val="7.8175895765472316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'[Coffee Shop EDA.xlsx]Sheet1'!$C$80</c:f>
              <c:strCache>
                <c:ptCount val="1"/>
                <c:pt idx="0">
                  <c:v>Number of reports</c:v>
                </c:pt>
              </c:strCache>
            </c:strRef>
          </c:tx>
          <c:spPr>
            <a:solidFill>
              <a:schemeClr val="accent1"/>
            </a:solidFill>
            <a:ln>
              <a:noFill/>
            </a:ln>
            <a:effectLst/>
          </c:spPr>
          <c:invertIfNegative val="0"/>
          <c:dLbls>
            <c:delete val="1"/>
          </c:dLbls>
          <c:cat>
            <c:strRef>
              <c:f>'[Coffee Shop EDA.xlsx]Sheet1'!$B$81:$B$86</c:f>
              <c:strCache>
                <c:ptCount val="6"/>
                <c:pt idx="0">
                  <c:v>Jan        </c:v>
                </c:pt>
                <c:pt idx="1">
                  <c:v>Feb</c:v>
                </c:pt>
                <c:pt idx="2">
                  <c:v>Mar</c:v>
                </c:pt>
                <c:pt idx="3">
                  <c:v>Apr</c:v>
                </c:pt>
                <c:pt idx="4">
                  <c:v>May</c:v>
                </c:pt>
                <c:pt idx="5">
                  <c:v>Jun</c:v>
                </c:pt>
              </c:strCache>
            </c:strRef>
          </c:cat>
          <c:val>
            <c:numRef>
              <c:f>'[Coffee Shop EDA.xlsx]Sheet1'!$C$81:$C$86</c:f>
              <c:numCache>
                <c:formatCode>General</c:formatCode>
                <c:ptCount val="6"/>
                <c:pt idx="0">
                  <c:v>17437</c:v>
                </c:pt>
                <c:pt idx="1">
                  <c:v>16264</c:v>
                </c:pt>
                <c:pt idx="2">
                  <c:v>20063</c:v>
                </c:pt>
                <c:pt idx="3">
                  <c:v>22243</c:v>
                </c:pt>
                <c:pt idx="4">
                  <c:v>26423</c:v>
                </c:pt>
                <c:pt idx="5">
                  <c:v>26819</c:v>
                </c:pt>
              </c:numCache>
            </c:numRef>
          </c:val>
          <c:extLst>
            <c:ext xmlns:c16="http://schemas.microsoft.com/office/drawing/2014/chart" uri="{C3380CC4-5D6E-409C-BE32-E72D297353CC}">
              <c16:uniqueId val="{00000000-943A-4645-9CAA-96AEA709013C}"/>
            </c:ext>
          </c:extLst>
        </c:ser>
        <c:ser>
          <c:idx val="1"/>
          <c:order val="1"/>
          <c:tx>
            <c:strRef>
              <c:f>'[Coffee Shop EDA.xlsx]Sheet1'!$D$80</c:f>
              <c:strCache>
                <c:ptCount val="1"/>
                <c:pt idx="0">
                  <c:v>Nxt FY</c:v>
                </c:pt>
              </c:strCache>
            </c:strRef>
          </c:tx>
          <c:spPr>
            <a:noFill/>
            <a:ln>
              <a:noFill/>
            </a:ln>
            <a:effectLst/>
          </c:spPr>
          <c:invertIfNegative val="0"/>
          <c:dLbls>
            <c:dLbl>
              <c:idx val="0"/>
              <c:layout>
                <c:manualLayout>
                  <c:x val="0"/>
                  <c:y val="-6.018518518518523E-2"/>
                </c:manualLayout>
              </c:layout>
              <c:tx>
                <c:rich>
                  <a:bodyPr/>
                  <a:lstStyle/>
                  <a:p>
                    <a:fld id="{F269956C-6F67-41AF-BA11-73AE20C4D529}"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943A-4645-9CAA-96AEA709013C}"/>
                </c:ext>
              </c:extLst>
            </c:dLbl>
            <c:dLbl>
              <c:idx val="1"/>
              <c:tx>
                <c:rich>
                  <a:bodyPr/>
                  <a:lstStyle/>
                  <a:p>
                    <a:fld id="{BE41B3B1-1EC8-4B67-9C74-D61F2453F7FC}"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943A-4645-9CAA-96AEA709013C}"/>
                </c:ext>
              </c:extLst>
            </c:dLbl>
            <c:dLbl>
              <c:idx val="2"/>
              <c:tx>
                <c:rich>
                  <a:bodyPr/>
                  <a:lstStyle/>
                  <a:p>
                    <a:fld id="{C3D0E57D-3D32-4465-BC31-9F8D4FBA9880}"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943A-4645-9CAA-96AEA709013C}"/>
                </c:ext>
              </c:extLst>
            </c:dLbl>
            <c:dLbl>
              <c:idx val="3"/>
              <c:tx>
                <c:rich>
                  <a:bodyPr/>
                  <a:lstStyle/>
                  <a:p>
                    <a:fld id="{2C12742E-3504-4C95-A353-D6E0DC090A7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943A-4645-9CAA-96AEA709013C}"/>
                </c:ext>
              </c:extLst>
            </c:dLbl>
            <c:dLbl>
              <c:idx val="4"/>
              <c:tx>
                <c:rich>
                  <a:bodyPr/>
                  <a:lstStyle/>
                  <a:p>
                    <a:fld id="{ADE96BCB-FAB0-418D-9287-CAAFEBA4189F}" type="CELLRANGE">
                      <a:rPr lang="en-US"/>
                      <a:pPr/>
                      <a:t>[CELLRANGE]</a:t>
                    </a:fld>
                    <a:endParaRPr lang="en-US"/>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943A-4645-9CAA-96AEA709013C}"/>
                </c:ext>
              </c:extLst>
            </c:dLbl>
            <c:dLbl>
              <c:idx val="5"/>
              <c:tx>
                <c:rich>
                  <a:bodyPr/>
                  <a:lstStyle/>
                  <a:p>
                    <a:endParaRPr lang="en-US"/>
                  </a:p>
                </c:rich>
              </c:tx>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6-943A-4645-9CAA-96AEA709013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errBars>
            <c:errBarType val="both"/>
            <c:errValType val="cust"/>
            <c:noEndCap val="1"/>
            <c:plus>
              <c:numRef>
                <c:f>'[Coffee Shop EDA.xlsx]Sheet1'!$F$81:$F$85</c:f>
                <c:numCache>
                  <c:formatCode>General</c:formatCode>
                  <c:ptCount val="5"/>
                  <c:pt idx="0">
                    <c:v>0</c:v>
                  </c:pt>
                  <c:pt idx="1">
                    <c:v>-3799</c:v>
                  </c:pt>
                  <c:pt idx="2">
                    <c:v>-2180</c:v>
                  </c:pt>
                  <c:pt idx="3">
                    <c:v>-4180</c:v>
                  </c:pt>
                  <c:pt idx="4">
                    <c:v>-396</c:v>
                  </c:pt>
                </c:numCache>
              </c:numRef>
            </c:plus>
            <c:minus>
              <c:numRef>
                <c:f>'[Coffee Shop EDA.xlsx]Sheet1'!$G$81:$G$85</c:f>
                <c:numCache>
                  <c:formatCode>General</c:formatCode>
                  <c:ptCount val="5"/>
                  <c:pt idx="0">
                    <c:v>-1173</c:v>
                  </c:pt>
                  <c:pt idx="1">
                    <c:v>0</c:v>
                  </c:pt>
                  <c:pt idx="2">
                    <c:v>0</c:v>
                  </c:pt>
                  <c:pt idx="3">
                    <c:v>0</c:v>
                  </c:pt>
                  <c:pt idx="4">
                    <c:v>0</c:v>
                  </c:pt>
                </c:numCache>
              </c:numRef>
            </c:minus>
            <c:spPr>
              <a:noFill/>
              <a:ln w="9525" cap="flat" cmpd="sng" algn="ctr">
                <a:solidFill>
                  <a:schemeClr val="tx1">
                    <a:lumMod val="65000"/>
                    <a:lumOff val="35000"/>
                  </a:schemeClr>
                </a:solidFill>
                <a:round/>
                <a:headEnd type="triangle"/>
              </a:ln>
              <a:effectLst/>
            </c:spPr>
          </c:errBars>
          <c:cat>
            <c:strRef>
              <c:f>'[Coffee Shop EDA.xlsx]Sheet1'!$B$81:$B$86</c:f>
              <c:strCache>
                <c:ptCount val="6"/>
                <c:pt idx="0">
                  <c:v>Jan        </c:v>
                </c:pt>
                <c:pt idx="1">
                  <c:v>Feb</c:v>
                </c:pt>
                <c:pt idx="2">
                  <c:v>Mar</c:v>
                </c:pt>
                <c:pt idx="3">
                  <c:v>Apr</c:v>
                </c:pt>
                <c:pt idx="4">
                  <c:v>May</c:v>
                </c:pt>
                <c:pt idx="5">
                  <c:v>Jun</c:v>
                </c:pt>
              </c:strCache>
            </c:strRef>
          </c:cat>
          <c:val>
            <c:numRef>
              <c:f>'[Coffee Shop EDA.xlsx]Sheet1'!$D$81:$D$86</c:f>
              <c:numCache>
                <c:formatCode>General</c:formatCode>
                <c:ptCount val="6"/>
                <c:pt idx="0">
                  <c:v>16264</c:v>
                </c:pt>
                <c:pt idx="1">
                  <c:v>20063</c:v>
                </c:pt>
                <c:pt idx="2">
                  <c:v>22243</c:v>
                </c:pt>
                <c:pt idx="3">
                  <c:v>26423</c:v>
                </c:pt>
                <c:pt idx="4">
                  <c:v>26819</c:v>
                </c:pt>
              </c:numCache>
            </c:numRef>
          </c:val>
          <c:extLst>
            <c:ext xmlns:c15="http://schemas.microsoft.com/office/drawing/2012/chart" uri="{02D57815-91ED-43cb-92C2-25804820EDAC}">
              <c15:datalabelsRange>
                <c15:f>'[Coffee Shop EDA.xlsx]Sheet1'!$H$81:$H$85</c15:f>
                <c15:dlblRangeCache>
                  <c:ptCount val="5"/>
                  <c:pt idx="0">
                    <c:v>-7%</c:v>
                  </c:pt>
                  <c:pt idx="1">
                    <c:v>23%</c:v>
                  </c:pt>
                  <c:pt idx="2">
                    <c:v>11%</c:v>
                  </c:pt>
                  <c:pt idx="3">
                    <c:v>19%</c:v>
                  </c:pt>
                  <c:pt idx="4">
                    <c:v>1%</c:v>
                  </c:pt>
                </c15:dlblRangeCache>
              </c15:datalabelsRange>
            </c:ext>
            <c:ext xmlns:c16="http://schemas.microsoft.com/office/drawing/2014/chart" uri="{C3380CC4-5D6E-409C-BE32-E72D297353CC}">
              <c16:uniqueId val="{00000007-943A-4645-9CAA-96AEA709013C}"/>
            </c:ext>
          </c:extLst>
        </c:ser>
        <c:dLbls>
          <c:showLegendKey val="0"/>
          <c:showVal val="1"/>
          <c:showCatName val="0"/>
          <c:showSerName val="0"/>
          <c:showPercent val="0"/>
          <c:showBubbleSize val="0"/>
        </c:dLbls>
        <c:gapWidth val="219"/>
        <c:overlap val="-27"/>
        <c:axId val="585238975"/>
        <c:axId val="585239807"/>
      </c:barChart>
      <c:catAx>
        <c:axId val="585238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585239807"/>
        <c:crosses val="autoZero"/>
        <c:auto val="1"/>
        <c:lblAlgn val="ctr"/>
        <c:lblOffset val="100"/>
        <c:noMultiLvlLbl val="0"/>
      </c:catAx>
      <c:valAx>
        <c:axId val="585239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585238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D2C9-A2AD-4245-8153-5862864AF5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E417FF-758F-415F-A9A4-CF1D0E8033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63787A-96D0-4F35-8BB7-8ED26D7DEB10}"/>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5" name="Footer Placeholder 4">
            <a:extLst>
              <a:ext uri="{FF2B5EF4-FFF2-40B4-BE49-F238E27FC236}">
                <a16:creationId xmlns:a16="http://schemas.microsoft.com/office/drawing/2014/main" id="{8869F6E4-A82A-49CB-B8C6-AE2EE66A1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A1ADF-FD2D-4543-B589-2F2341B991F9}"/>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191431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5F4A-601C-4EA4-9673-C754B2D1CB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A6C2C8-13D9-4A6B-BED9-9FB9ED56AA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35F5C-9C67-493D-A95C-45BF2F2B7F0F}"/>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5" name="Footer Placeholder 4">
            <a:extLst>
              <a:ext uri="{FF2B5EF4-FFF2-40B4-BE49-F238E27FC236}">
                <a16:creationId xmlns:a16="http://schemas.microsoft.com/office/drawing/2014/main" id="{BD866C7F-20A2-49FD-91AE-EA58B3AF7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E7299-FFDD-4DC0-9738-BF951005A13C}"/>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163438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FAFA6C-9546-42AB-9E4C-80617E1D8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92CA78-ED2B-4A6B-AA03-315C0937F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3E0FA-E46A-405D-9D13-5C5B8DDA6EC8}"/>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5" name="Footer Placeholder 4">
            <a:extLst>
              <a:ext uri="{FF2B5EF4-FFF2-40B4-BE49-F238E27FC236}">
                <a16:creationId xmlns:a16="http://schemas.microsoft.com/office/drawing/2014/main" id="{62CF277A-F559-4DA7-9B2E-7325254A9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667C0-CB6D-48FA-9762-696072E469F2}"/>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3797279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9ADFF-DCDB-4DBB-915C-9442091E91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4CC1E-6494-49F5-A0BC-F0897D74C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C26C9-92EC-4DC7-A5E9-E2A6A0CC1DEA}"/>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5" name="Footer Placeholder 4">
            <a:extLst>
              <a:ext uri="{FF2B5EF4-FFF2-40B4-BE49-F238E27FC236}">
                <a16:creationId xmlns:a16="http://schemas.microsoft.com/office/drawing/2014/main" id="{D9FF9B40-075C-48B0-9044-8BA25366C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F1EA4-42B1-4FB1-A092-EBF45B323BBD}"/>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340479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1143F-1859-40A8-A6B7-6ADBD55054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273930-AF9E-422D-876A-1E67588D3F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5B700-F234-464E-BCCB-A2E6E619EE91}"/>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5" name="Footer Placeholder 4">
            <a:extLst>
              <a:ext uri="{FF2B5EF4-FFF2-40B4-BE49-F238E27FC236}">
                <a16:creationId xmlns:a16="http://schemas.microsoft.com/office/drawing/2014/main" id="{C3710BC5-C35D-464D-B984-DAF195C61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64AF5E-F5AB-4145-8DC9-90BFE0A990D5}"/>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22917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4857-BD24-4C8B-A05A-8B21D4F80C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BE71D7-23AE-4F56-B024-E7F6AAA3FA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A19F6F-83E6-40E8-8BDA-F469E845C8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03DE88-3BFE-472D-98DC-E151D4CB375A}"/>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6" name="Footer Placeholder 5">
            <a:extLst>
              <a:ext uri="{FF2B5EF4-FFF2-40B4-BE49-F238E27FC236}">
                <a16:creationId xmlns:a16="http://schemas.microsoft.com/office/drawing/2014/main" id="{6D9CC2A4-7009-4522-9B78-484D7E928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EF9E39-3E8B-403D-9CB1-6FC775CB49C4}"/>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55192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5E2B-E5CD-487D-94EB-AC61DFB818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0B67B4-7528-41C2-AB11-1A5F6D864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69A61E-14D2-4F9C-956A-2EC92704C5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E83A9A-8481-4A85-961A-85C855593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E96F46-269B-4E04-B1D9-ADB2734AE3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8BC449-A61B-4A8F-A9BC-13319A2AA429}"/>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8" name="Footer Placeholder 7">
            <a:extLst>
              <a:ext uri="{FF2B5EF4-FFF2-40B4-BE49-F238E27FC236}">
                <a16:creationId xmlns:a16="http://schemas.microsoft.com/office/drawing/2014/main" id="{9EF5D4A7-7C13-42FF-BC13-2CC595F57A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1A3982-D85D-4032-8C15-F0A132B3AED2}"/>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170749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6479-63EA-4EFD-82EE-82AC710ACF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6B0E37-7A23-4955-8EFA-B3CE6303FA93}"/>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4" name="Footer Placeholder 3">
            <a:extLst>
              <a:ext uri="{FF2B5EF4-FFF2-40B4-BE49-F238E27FC236}">
                <a16:creationId xmlns:a16="http://schemas.microsoft.com/office/drawing/2014/main" id="{B671BBFA-117B-4DA3-B39F-796A8E0D17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5B326E-4889-4E7B-8014-B6BB0DF82938}"/>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340950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F6CCF4-DE5B-4762-A43B-4E87AB524FAC}"/>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3" name="Footer Placeholder 2">
            <a:extLst>
              <a:ext uri="{FF2B5EF4-FFF2-40B4-BE49-F238E27FC236}">
                <a16:creationId xmlns:a16="http://schemas.microsoft.com/office/drawing/2014/main" id="{A026FD64-18E4-425A-B623-A7F93754BA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2B715-88CB-48A5-88E2-F994D18FAD72}"/>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303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FE7F-9B8A-430D-9C1C-50EC2F0FA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E33DD7-D827-4AA5-BE6A-76A2FB889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4D0FA8-560F-4053-9D2A-C164ABC6D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C7654-E43D-4217-96E5-FCC8734EF69B}"/>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6" name="Footer Placeholder 5">
            <a:extLst>
              <a:ext uri="{FF2B5EF4-FFF2-40B4-BE49-F238E27FC236}">
                <a16:creationId xmlns:a16="http://schemas.microsoft.com/office/drawing/2014/main" id="{1C4497C9-3E48-47EC-8F8B-4BBD6D8CFE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243F9-AE74-4733-9171-E51D120ED6CB}"/>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1046494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1F5D-0128-4D50-AE22-8142974E67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32ABA-0633-4455-AEA9-7F6F0C2C4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575E14-FEC9-4EC7-997E-A36C994F6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42555E-277B-41F8-B336-DBB7F75ADB42}"/>
              </a:ext>
            </a:extLst>
          </p:cNvPr>
          <p:cNvSpPr>
            <a:spLocks noGrp="1"/>
          </p:cNvSpPr>
          <p:nvPr>
            <p:ph type="dt" sz="half" idx="10"/>
          </p:nvPr>
        </p:nvSpPr>
        <p:spPr/>
        <p:txBody>
          <a:bodyPr/>
          <a:lstStyle/>
          <a:p>
            <a:fld id="{ED5212FF-4E51-4945-872F-933FFA6D1B88}" type="datetimeFigureOut">
              <a:rPr lang="en-US" smtClean="0"/>
              <a:t>9/14/2025</a:t>
            </a:fld>
            <a:endParaRPr lang="en-US"/>
          </a:p>
        </p:txBody>
      </p:sp>
      <p:sp>
        <p:nvSpPr>
          <p:cNvPr id="6" name="Footer Placeholder 5">
            <a:extLst>
              <a:ext uri="{FF2B5EF4-FFF2-40B4-BE49-F238E27FC236}">
                <a16:creationId xmlns:a16="http://schemas.microsoft.com/office/drawing/2014/main" id="{5F8B82B7-389D-4088-B707-165B3740F3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257A9E-991D-4EAF-A59D-7C2AA6E326E8}"/>
              </a:ext>
            </a:extLst>
          </p:cNvPr>
          <p:cNvSpPr>
            <a:spLocks noGrp="1"/>
          </p:cNvSpPr>
          <p:nvPr>
            <p:ph type="sldNum" sz="quarter" idx="12"/>
          </p:nvPr>
        </p:nvSpPr>
        <p:spPr/>
        <p:txBody>
          <a:bodyPr/>
          <a:lstStyle/>
          <a:p>
            <a:fld id="{498E7BED-73C8-4A81-8C06-FCF6AA992542}" type="slidenum">
              <a:rPr lang="en-US" smtClean="0"/>
              <a:t>‹#›</a:t>
            </a:fld>
            <a:endParaRPr lang="en-US"/>
          </a:p>
        </p:txBody>
      </p:sp>
    </p:spTree>
    <p:extLst>
      <p:ext uri="{BB962C8B-B14F-4D97-AF65-F5344CB8AC3E}">
        <p14:creationId xmlns:p14="http://schemas.microsoft.com/office/powerpoint/2010/main" val="35306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AC9B5-0EB8-4DE3-B31C-745B40F77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88333-3F2A-4485-B64E-42C52455D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A5BF5-0F80-43D7-B6BD-508351A0A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212FF-4E51-4945-872F-933FFA6D1B88}" type="datetimeFigureOut">
              <a:rPr lang="en-US" smtClean="0"/>
              <a:t>9/14/2025</a:t>
            </a:fld>
            <a:endParaRPr lang="en-US"/>
          </a:p>
        </p:txBody>
      </p:sp>
      <p:sp>
        <p:nvSpPr>
          <p:cNvPr id="5" name="Footer Placeholder 4">
            <a:extLst>
              <a:ext uri="{FF2B5EF4-FFF2-40B4-BE49-F238E27FC236}">
                <a16:creationId xmlns:a16="http://schemas.microsoft.com/office/drawing/2014/main" id="{AE90B690-DFCD-486E-83EF-5B2000C5C5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6BF0BE-8CBD-48EB-B9A4-38E6CC24B3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8E7BED-73C8-4A81-8C06-FCF6AA992542}" type="slidenum">
              <a:rPr lang="en-US" smtClean="0"/>
              <a:t>‹#›</a:t>
            </a:fld>
            <a:endParaRPr lang="en-US"/>
          </a:p>
        </p:txBody>
      </p:sp>
    </p:spTree>
    <p:extLst>
      <p:ext uri="{BB962C8B-B14F-4D97-AF65-F5344CB8AC3E}">
        <p14:creationId xmlns:p14="http://schemas.microsoft.com/office/powerpoint/2010/main" val="23524183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A4F6-5B4F-469F-AF98-A9218DD612F4}"/>
              </a:ext>
            </a:extLst>
          </p:cNvPr>
          <p:cNvSpPr>
            <a:spLocks noGrp="1"/>
          </p:cNvSpPr>
          <p:nvPr>
            <p:ph type="ctrTitle"/>
          </p:nvPr>
        </p:nvSpPr>
        <p:spPr/>
        <p:txBody>
          <a:bodyPr>
            <a:normAutofit/>
          </a:bodyPr>
          <a:lstStyle/>
          <a:p>
            <a:r>
              <a:rPr lang="en-US" sz="4800" dirty="0">
                <a:latin typeface="Arial" panose="020B0604020202020204" pitchFamily="34" charset="0"/>
                <a:cs typeface="Arial" panose="020B0604020202020204" pitchFamily="34" charset="0"/>
              </a:rPr>
              <a:t>Bright Coffee Shop Sales Analysis</a:t>
            </a:r>
          </a:p>
        </p:txBody>
      </p:sp>
      <p:sp>
        <p:nvSpPr>
          <p:cNvPr id="3" name="Subtitle 2">
            <a:extLst>
              <a:ext uri="{FF2B5EF4-FFF2-40B4-BE49-F238E27FC236}">
                <a16:creationId xmlns:a16="http://schemas.microsoft.com/office/drawing/2014/main" id="{6B236A35-3BB0-43BE-8EAD-BE9A5640D751}"/>
              </a:ext>
            </a:extLst>
          </p:cNvPr>
          <p:cNvSpPr>
            <a:spLocks noGrp="1"/>
          </p:cNvSpPr>
          <p:nvPr>
            <p:ph type="subTitle" idx="1"/>
          </p:nvPr>
        </p:nvSpPr>
        <p:spPr/>
        <p:txBody>
          <a:bodyPr>
            <a:normAutofit/>
          </a:bodyPr>
          <a:lstStyle/>
          <a:p>
            <a:r>
              <a:rPr lang="en-US" sz="2400" dirty="0">
                <a:latin typeface="Arial" panose="020B0604020202020204" pitchFamily="34" charset="0"/>
                <a:cs typeface="Arial" panose="020B0604020202020204" pitchFamily="34" charset="0"/>
              </a:rPr>
              <a:t>August 2025</a:t>
            </a:r>
          </a:p>
          <a:p>
            <a:r>
              <a:rPr lang="en-US" sz="2400" dirty="0">
                <a:latin typeface="Arial" panose="020B0604020202020204" pitchFamily="34" charset="0"/>
                <a:cs typeface="Arial" panose="020B0604020202020204" pitchFamily="34" charset="0"/>
              </a:rPr>
              <a:t>By Sinkie Mahlatji</a:t>
            </a:r>
          </a:p>
        </p:txBody>
      </p:sp>
    </p:spTree>
    <p:extLst>
      <p:ext uri="{BB962C8B-B14F-4D97-AF65-F5344CB8AC3E}">
        <p14:creationId xmlns:p14="http://schemas.microsoft.com/office/powerpoint/2010/main" val="1072481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0B789-3C99-43A9-8EF4-B40412CE2DC5}"/>
              </a:ext>
            </a:extLst>
          </p:cNvPr>
          <p:cNvSpPr>
            <a:spLocks noGrp="1"/>
          </p:cNvSpPr>
          <p:nvPr>
            <p:ph type="title"/>
          </p:nvPr>
        </p:nvSpPr>
        <p:spPr>
          <a:xfrm>
            <a:off x="838200" y="365126"/>
            <a:ext cx="10515600" cy="863040"/>
          </a:xfrm>
        </p:spPr>
        <p:txBody>
          <a:bodyPr>
            <a:normAutofit/>
          </a:bodyPr>
          <a:lstStyle/>
          <a:p>
            <a:r>
              <a:rPr lang="en-US" sz="2800" b="1" dirty="0">
                <a:latin typeface="Arial" panose="020B0604020202020204" pitchFamily="34" charset="0"/>
                <a:cs typeface="Arial" panose="020B0604020202020204" pitchFamily="34" charset="0"/>
              </a:rPr>
              <a:t>Recommendations</a:t>
            </a:r>
          </a:p>
        </p:txBody>
      </p:sp>
      <p:sp>
        <p:nvSpPr>
          <p:cNvPr id="4" name="TextBox 3">
            <a:extLst>
              <a:ext uri="{FF2B5EF4-FFF2-40B4-BE49-F238E27FC236}">
                <a16:creationId xmlns:a16="http://schemas.microsoft.com/office/drawing/2014/main" id="{19481548-236B-4C91-8967-8F62CC97BCD1}"/>
              </a:ext>
            </a:extLst>
          </p:cNvPr>
          <p:cNvSpPr txBox="1"/>
          <p:nvPr/>
        </p:nvSpPr>
        <p:spPr>
          <a:xfrm>
            <a:off x="582706" y="1407459"/>
            <a:ext cx="8561294" cy="5632311"/>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most of the Bright Coffee shop revenue is generated from coffee, tea and baked goods in all the store locations, these products must always be available. The packaged chocolates generate the least revenue, the CEO can make a promotion of a free chocolate when one buys the coffee or tea so that customers can taste it and they may be interested in buying more.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the stores sell most of their quantities daily (</a:t>
            </a:r>
            <a:r>
              <a:rPr lang="en-US" dirty="0" err="1">
                <a:latin typeface="Arial" panose="020B0604020202020204" pitchFamily="34" charset="0"/>
                <a:cs typeface="Arial" panose="020B0604020202020204" pitchFamily="34" charset="0"/>
              </a:rPr>
              <a:t>i.e</a:t>
            </a:r>
            <a:r>
              <a:rPr lang="en-US" dirty="0">
                <a:latin typeface="Arial" panose="020B0604020202020204" pitchFamily="34" charset="0"/>
                <a:cs typeface="Arial" panose="020B0604020202020204" pitchFamily="34" charset="0"/>
              </a:rPr>
              <a:t> Mon-Sun), these stores can open daily.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Sales went up in winter time since it is colder and people prefer tea/coffee in winter. To attract more customers in summer, the shops can start selling things like ice-coffees/teas in summer to attract more customers.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revenue generated on weekends is much lower compared to weekdays, the shops can reduce opening hours on weekends. They should still open because when looking at the quantity of products sold they still sell a lot.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It should be reconsidered to keep Lower Manhattan open at night because the revenue generated at this time does not make business sense. The business will run at a loss when we can keep the </a:t>
            </a:r>
            <a:r>
              <a:rPr lang="en-US" dirty="0" err="1">
                <a:latin typeface="Arial" panose="020B0604020202020204" pitchFamily="34" charset="0"/>
                <a:cs typeface="Arial" panose="020B0604020202020204" pitchFamily="34" charset="0"/>
              </a:rPr>
              <a:t>labour</a:t>
            </a:r>
            <a:r>
              <a:rPr lang="en-US" dirty="0">
                <a:latin typeface="Arial" panose="020B0604020202020204" pitchFamily="34" charset="0"/>
                <a:cs typeface="Arial" panose="020B0604020202020204" pitchFamily="34" charset="0"/>
              </a:rPr>
              <a:t>, utilities and other aspects of running a business in mind.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286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481548-236B-4C91-8967-8F62CC97BCD1}"/>
              </a:ext>
            </a:extLst>
          </p:cNvPr>
          <p:cNvSpPr txBox="1"/>
          <p:nvPr/>
        </p:nvSpPr>
        <p:spPr>
          <a:xfrm>
            <a:off x="582706" y="1407459"/>
            <a:ext cx="10192870" cy="1538883"/>
          </a:xfrm>
          <a:prstGeom prst="rect">
            <a:avLst/>
          </a:prstGeom>
          <a:noFill/>
        </p:spPr>
        <p:txBody>
          <a:bodyPr wrap="square">
            <a:spAutoFit/>
          </a:bodyPr>
          <a:lstStyle/>
          <a:p>
            <a:pPr algn="ctr"/>
            <a:r>
              <a:rPr lang="en-US" sz="4800" dirty="0">
                <a:latin typeface="Arial" panose="020B0604020202020204" pitchFamily="34" charset="0"/>
                <a:cs typeface="Arial" panose="020B0604020202020204" pitchFamily="34" charset="0"/>
              </a:rPr>
              <a:t>Thank you</a:t>
            </a:r>
          </a:p>
          <a:p>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7319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327C-0BEE-4733-90CD-A94B393C9465}"/>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D125FEEF-342B-4C9B-8148-BB2C38A0C434}"/>
              </a:ext>
            </a:extLst>
          </p:cNvPr>
          <p:cNvSpPr>
            <a:spLocks noGrp="1"/>
          </p:cNvSpPr>
          <p:nvPr>
            <p:ph idx="1"/>
          </p:nvPr>
        </p:nvSpPr>
        <p:spPr/>
        <p:txBody>
          <a:bodyPr>
            <a:normAutofit fontScale="85000" lnSpcReduction="20000"/>
          </a:bodyPr>
          <a:lstStyle/>
          <a:p>
            <a:pPr marL="0" indent="0">
              <a:buNone/>
            </a:pPr>
            <a:r>
              <a:rPr lang="en-US" sz="1900" dirty="0">
                <a:latin typeface="Arial" panose="020B0604020202020204" pitchFamily="34" charset="0"/>
                <a:cs typeface="Arial" panose="020B0604020202020204" pitchFamily="34" charset="0"/>
              </a:rPr>
              <a:t>This presentation provides an overview of the sales performance at Bright Coffee Shop.</a:t>
            </a:r>
            <a:r>
              <a:rPr lang="en-US" sz="1800" dirty="0">
                <a:latin typeface="Arial" panose="020B0604020202020204" pitchFamily="34" charset="0"/>
                <a:cs typeface="Arial" panose="020B0604020202020204" pitchFamily="34" charset="0"/>
              </a:rPr>
              <a:t>		</a:t>
            </a:r>
          </a:p>
          <a:p>
            <a:pPr marL="0" indent="0">
              <a:buNone/>
            </a:pPr>
            <a:r>
              <a:rPr lang="en-US" sz="2100" b="1" dirty="0">
                <a:latin typeface="Arial" panose="020B0604020202020204" pitchFamily="34" charset="0"/>
                <a:cs typeface="Arial" panose="020B0604020202020204" pitchFamily="34" charset="0"/>
              </a:rPr>
              <a:t>Objectives: </a:t>
            </a:r>
          </a:p>
          <a:p>
            <a:r>
              <a:rPr lang="en-US" sz="1900" dirty="0">
                <a:latin typeface="Arial" panose="020B0604020202020204" pitchFamily="34" charset="0"/>
                <a:cs typeface="Arial" panose="020B0604020202020204" pitchFamily="34" charset="0"/>
              </a:rPr>
              <a:t>Which products generate the most revenue</a:t>
            </a:r>
          </a:p>
          <a:p>
            <a:r>
              <a:rPr lang="en-US" sz="1900" dirty="0">
                <a:latin typeface="Arial" panose="020B0604020202020204" pitchFamily="34" charset="0"/>
                <a:cs typeface="Arial" panose="020B0604020202020204" pitchFamily="34" charset="0"/>
              </a:rPr>
              <a:t> What time of day the store performs best </a:t>
            </a:r>
          </a:p>
          <a:p>
            <a:r>
              <a:rPr lang="en-US" sz="1900" dirty="0">
                <a:latin typeface="Arial" panose="020B0604020202020204" pitchFamily="34" charset="0"/>
                <a:cs typeface="Arial" panose="020B0604020202020204" pitchFamily="34" charset="0"/>
              </a:rPr>
              <a:t>Sales trends across products and time intervals </a:t>
            </a:r>
          </a:p>
          <a:p>
            <a:r>
              <a:rPr lang="en-US" sz="1900" dirty="0">
                <a:latin typeface="Arial" panose="020B0604020202020204" pitchFamily="34" charset="0"/>
                <a:cs typeface="Arial" panose="020B0604020202020204" pitchFamily="34" charset="0"/>
              </a:rPr>
              <a:t>Recommendations for improving sales performance </a:t>
            </a:r>
          </a:p>
          <a:p>
            <a:pPr marL="0" indent="0">
              <a:buNone/>
            </a:pPr>
            <a:r>
              <a:rPr lang="en-US" sz="2100" b="1" dirty="0">
                <a:latin typeface="Arial" panose="020B0604020202020204" pitchFamily="34" charset="0"/>
                <a:cs typeface="Arial" panose="020B0604020202020204" pitchFamily="34" charset="0"/>
              </a:rPr>
              <a:t>Analysis:</a:t>
            </a:r>
          </a:p>
          <a:p>
            <a:r>
              <a:rPr lang="en-US" sz="1900" dirty="0">
                <a:latin typeface="Arial" panose="020B0604020202020204" pitchFamily="34" charset="0"/>
                <a:cs typeface="Arial" panose="020B0604020202020204" pitchFamily="34" charset="0"/>
              </a:rPr>
              <a:t>Revenue per product category by store</a:t>
            </a:r>
          </a:p>
          <a:p>
            <a:r>
              <a:rPr lang="en-US" sz="1900" dirty="0">
                <a:latin typeface="Arial" panose="020B0604020202020204" pitchFamily="34" charset="0"/>
                <a:cs typeface="Arial" panose="020B0604020202020204" pitchFamily="34" charset="0"/>
              </a:rPr>
              <a:t>% total revenue per store</a:t>
            </a:r>
          </a:p>
          <a:p>
            <a:r>
              <a:rPr lang="en-US" sz="1900" dirty="0">
                <a:latin typeface="Arial" panose="020B0604020202020204" pitchFamily="34" charset="0"/>
                <a:cs typeface="Arial" panose="020B0604020202020204" pitchFamily="34" charset="0"/>
              </a:rPr>
              <a:t>Revenue by time of the day</a:t>
            </a:r>
          </a:p>
          <a:p>
            <a:r>
              <a:rPr lang="en-US" sz="1900" dirty="0">
                <a:latin typeface="Arial" panose="020B0604020202020204" pitchFamily="34" charset="0"/>
                <a:cs typeface="Arial" panose="020B0604020202020204" pitchFamily="34" charset="0"/>
              </a:rPr>
              <a:t>Daily and monthly transaction quantity per store location</a:t>
            </a:r>
          </a:p>
          <a:p>
            <a:r>
              <a:rPr lang="en-US" sz="1900" dirty="0">
                <a:latin typeface="Arial" panose="020B0604020202020204" pitchFamily="34" charset="0"/>
                <a:cs typeface="Arial" panose="020B0604020202020204" pitchFamily="34" charset="0"/>
              </a:rPr>
              <a:t>Daily and monthly revenue by store location</a:t>
            </a:r>
          </a:p>
          <a:p>
            <a:r>
              <a:rPr lang="en-US" sz="1900" dirty="0">
                <a:latin typeface="Arial" panose="020B0604020202020204" pitchFamily="34" charset="0"/>
                <a:cs typeface="Arial" panose="020B0604020202020204" pitchFamily="34" charset="0"/>
              </a:rPr>
              <a:t>Breakdown of weekday and weekend revenue </a:t>
            </a:r>
          </a:p>
          <a:p>
            <a:r>
              <a:rPr lang="en-US" sz="1900" dirty="0">
                <a:latin typeface="Arial" panose="020B0604020202020204" pitchFamily="34" charset="0"/>
                <a:cs typeface="Arial" panose="020B0604020202020204" pitchFamily="34" charset="0"/>
              </a:rPr>
              <a:t>% change in monthly transaction quantity</a:t>
            </a:r>
          </a:p>
          <a:p>
            <a:endParaRPr lang="en-US" sz="1800" b="1"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37222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73C30435-CB1A-4F6B-B140-76DA8B6C23C2}"/>
              </a:ext>
            </a:extLst>
          </p:cNvPr>
          <p:cNvGraphicFramePr>
            <a:graphicFrameLocks noGrp="1"/>
          </p:cNvGraphicFramePr>
          <p:nvPr>
            <p:ph idx="1"/>
            <p:extLst>
              <p:ext uri="{D42A27DB-BD31-4B8C-83A1-F6EECF244321}">
                <p14:modId xmlns:p14="http://schemas.microsoft.com/office/powerpoint/2010/main" val="1874322008"/>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E951E9D4-5869-482A-B96A-3ED4844EC04E}"/>
              </a:ext>
            </a:extLst>
          </p:cNvPr>
          <p:cNvSpPr>
            <a:spLocks noGrp="1"/>
          </p:cNvSpPr>
          <p:nvPr>
            <p:ph type="body" sz="half" idx="2"/>
          </p:nvPr>
        </p:nvSpPr>
        <p:spPr>
          <a:xfrm>
            <a:off x="690282" y="1604682"/>
            <a:ext cx="4347882" cy="1685365"/>
          </a:xfrm>
        </p:spPr>
        <p:txBody>
          <a:bodyPr>
            <a:normAutofit/>
          </a:bodyPr>
          <a:lstStyle/>
          <a:p>
            <a:pPr marL="285750" indent="-285750" algn="l">
              <a:buFont typeface="Arial" panose="020B0604020202020204" pitchFamily="34" charset="0"/>
              <a:buChar char="•"/>
            </a:pPr>
            <a:r>
              <a:rPr lang="en-US" sz="1800" dirty="0">
                <a:latin typeface="Arial" panose="020B0604020202020204" pitchFamily="34" charset="0"/>
                <a:cs typeface="Arial" panose="020B0604020202020204" pitchFamily="34" charset="0"/>
              </a:rPr>
              <a:t>Most of the revenue is generated from coffee followed by tea. </a:t>
            </a:r>
          </a:p>
          <a:p>
            <a:pPr marL="285750" indent="-285750" algn="l">
              <a:buFont typeface="Arial" panose="020B0604020202020204" pitchFamily="34" charset="0"/>
              <a:buChar char="•"/>
            </a:pPr>
            <a:r>
              <a:rPr lang="en-US" sz="1800" dirty="0">
                <a:latin typeface="Arial" panose="020B0604020202020204" pitchFamily="34" charset="0"/>
                <a:cs typeface="Arial" panose="020B0604020202020204" pitchFamily="34" charset="0"/>
              </a:rPr>
              <a:t>Products that generate the least revenue are packaged chocolate followed by </a:t>
            </a:r>
            <a:r>
              <a:rPr lang="en-US" sz="1800" dirty="0" err="1">
                <a:latin typeface="Arial" panose="020B0604020202020204" pitchFamily="34" charset="0"/>
                <a:cs typeface="Arial" panose="020B0604020202020204" pitchFamily="34" charset="0"/>
              </a:rPr>
              <a:t>flavours</a:t>
            </a:r>
            <a:r>
              <a:rPr lang="en-US" sz="1800" dirty="0">
                <a:latin typeface="Arial" panose="020B0604020202020204" pitchFamily="34" charset="0"/>
                <a:cs typeface="Arial" panose="020B0604020202020204" pitchFamily="34" charset="0"/>
              </a:rPr>
              <a:t>.</a:t>
            </a:r>
          </a:p>
        </p:txBody>
      </p:sp>
      <p:sp>
        <p:nvSpPr>
          <p:cNvPr id="2" name="Rectangle 1">
            <a:extLst>
              <a:ext uri="{FF2B5EF4-FFF2-40B4-BE49-F238E27FC236}">
                <a16:creationId xmlns:a16="http://schemas.microsoft.com/office/drawing/2014/main" id="{5E91F196-7CFF-47CF-A495-8725AE264428}"/>
              </a:ext>
            </a:extLst>
          </p:cNvPr>
          <p:cNvSpPr/>
          <p:nvPr/>
        </p:nvSpPr>
        <p:spPr>
          <a:xfrm>
            <a:off x="448235" y="1488142"/>
            <a:ext cx="4589930" cy="22322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7449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824CE203-EC24-47B3-B375-DCDAD7F02C2A}"/>
              </a:ext>
            </a:extLst>
          </p:cNvPr>
          <p:cNvGraphicFramePr>
            <a:graphicFrameLocks noGrp="1"/>
          </p:cNvGraphicFramePr>
          <p:nvPr>
            <p:ph idx="1"/>
            <p:extLst>
              <p:ext uri="{D42A27DB-BD31-4B8C-83A1-F6EECF244321}">
                <p14:modId xmlns:p14="http://schemas.microsoft.com/office/powerpoint/2010/main" val="2780836681"/>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55F93427-163D-4BD9-9586-BAD25378C8EE}"/>
              </a:ext>
            </a:extLst>
          </p:cNvPr>
          <p:cNvSpPr>
            <a:spLocks noGrp="1"/>
          </p:cNvSpPr>
          <p:nvPr>
            <p:ph type="body" sz="half" idx="2"/>
          </p:nvPr>
        </p:nvSpPr>
        <p:spPr>
          <a:xfrm>
            <a:off x="750141" y="1518443"/>
            <a:ext cx="3932237" cy="1036498"/>
          </a:xfrm>
        </p:spPr>
        <p:txBody>
          <a:bodyPr>
            <a:noAutofit/>
          </a:bodyPr>
          <a:lstStyle/>
          <a:p>
            <a:pPr algn="l"/>
            <a:r>
              <a:rPr lang="en-US" sz="1800" dirty="0">
                <a:latin typeface="Arial" panose="020B0604020202020204" pitchFamily="34" charset="0"/>
                <a:cs typeface="Arial" panose="020B0604020202020204" pitchFamily="34" charset="0"/>
              </a:rPr>
              <a:t>The percentage of total revenue per store indicate that there is a slight difference in the total revenue of the stores.</a:t>
            </a:r>
          </a:p>
        </p:txBody>
      </p:sp>
      <p:sp>
        <p:nvSpPr>
          <p:cNvPr id="2" name="Rectangle 1">
            <a:extLst>
              <a:ext uri="{FF2B5EF4-FFF2-40B4-BE49-F238E27FC236}">
                <a16:creationId xmlns:a16="http://schemas.microsoft.com/office/drawing/2014/main" id="{A4948AD7-D9EF-48BD-B274-C8EEB2E4FDCD}"/>
              </a:ext>
            </a:extLst>
          </p:cNvPr>
          <p:cNvSpPr/>
          <p:nvPr/>
        </p:nvSpPr>
        <p:spPr>
          <a:xfrm>
            <a:off x="591671" y="1255059"/>
            <a:ext cx="4383741" cy="1488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32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92A8-88D2-439D-AA21-2489081A233F}"/>
              </a:ext>
            </a:extLst>
          </p:cNvPr>
          <p:cNvSpPr>
            <a:spLocks noGrp="1"/>
          </p:cNvSpPr>
          <p:nvPr>
            <p:ph type="title"/>
          </p:nvPr>
        </p:nvSpPr>
        <p:spPr>
          <a:xfrm>
            <a:off x="838200" y="365125"/>
            <a:ext cx="10515600" cy="997510"/>
          </a:xfrm>
        </p:spPr>
        <p:txBody>
          <a:bodyPr>
            <a:normAutofit/>
          </a:bodyPr>
          <a:lstStyle/>
          <a:p>
            <a:r>
              <a:rPr lang="en-US" sz="2800" b="1" dirty="0">
                <a:latin typeface="Arial" panose="020B0604020202020204" pitchFamily="34" charset="0"/>
                <a:cs typeface="Arial" panose="020B0604020202020204" pitchFamily="34" charset="0"/>
              </a:rPr>
              <a:t>Revenue by time of the day </a:t>
            </a:r>
          </a:p>
        </p:txBody>
      </p:sp>
      <p:graphicFrame>
        <p:nvGraphicFramePr>
          <p:cNvPr id="7" name="Content Placeholder 6">
            <a:extLst>
              <a:ext uri="{FF2B5EF4-FFF2-40B4-BE49-F238E27FC236}">
                <a16:creationId xmlns:a16="http://schemas.microsoft.com/office/drawing/2014/main" id="{31CB6DF0-D648-43F6-A261-0C80B51F77F2}"/>
              </a:ext>
            </a:extLst>
          </p:cNvPr>
          <p:cNvGraphicFramePr>
            <a:graphicFrameLocks noGrp="1"/>
          </p:cNvGraphicFramePr>
          <p:nvPr>
            <p:ph idx="1"/>
            <p:extLst>
              <p:ext uri="{D42A27DB-BD31-4B8C-83A1-F6EECF244321}">
                <p14:modId xmlns:p14="http://schemas.microsoft.com/office/powerpoint/2010/main" val="2033088288"/>
              </p:ext>
            </p:extLst>
          </p:nvPr>
        </p:nvGraphicFramePr>
        <p:xfrm>
          <a:off x="838200" y="1479176"/>
          <a:ext cx="6459071" cy="4770722"/>
        </p:xfrm>
        <a:graphic>
          <a:graphicData uri="http://schemas.openxmlformats.org/drawingml/2006/table">
            <a:tbl>
              <a:tblPr/>
              <a:tblGrid>
                <a:gridCol w="1630574">
                  <a:extLst>
                    <a:ext uri="{9D8B030D-6E8A-4147-A177-3AD203B41FA5}">
                      <a16:colId xmlns:a16="http://schemas.microsoft.com/office/drawing/2014/main" val="3527546112"/>
                    </a:ext>
                  </a:extLst>
                </a:gridCol>
                <a:gridCol w="1058210">
                  <a:extLst>
                    <a:ext uri="{9D8B030D-6E8A-4147-A177-3AD203B41FA5}">
                      <a16:colId xmlns:a16="http://schemas.microsoft.com/office/drawing/2014/main" val="4019696325"/>
                    </a:ext>
                  </a:extLst>
                </a:gridCol>
                <a:gridCol w="1178007">
                  <a:extLst>
                    <a:ext uri="{9D8B030D-6E8A-4147-A177-3AD203B41FA5}">
                      <a16:colId xmlns:a16="http://schemas.microsoft.com/office/drawing/2014/main" val="2814467009"/>
                    </a:ext>
                  </a:extLst>
                </a:gridCol>
                <a:gridCol w="1178007">
                  <a:extLst>
                    <a:ext uri="{9D8B030D-6E8A-4147-A177-3AD203B41FA5}">
                      <a16:colId xmlns:a16="http://schemas.microsoft.com/office/drawing/2014/main" val="84203274"/>
                    </a:ext>
                  </a:extLst>
                </a:gridCol>
                <a:gridCol w="1414273">
                  <a:extLst>
                    <a:ext uri="{9D8B030D-6E8A-4147-A177-3AD203B41FA5}">
                      <a16:colId xmlns:a16="http://schemas.microsoft.com/office/drawing/2014/main" val="3507468594"/>
                    </a:ext>
                  </a:extLst>
                </a:gridCol>
              </a:tblGrid>
              <a:tr h="649192">
                <a:tc rowSpan="2">
                  <a:txBody>
                    <a:bodyPr/>
                    <a:lstStyle/>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r>
                        <a:rPr lang="en-US" sz="1200" b="1" i="0" u="none" strike="noStrike" dirty="0">
                          <a:solidFill>
                            <a:srgbClr val="000000"/>
                          </a:solidFill>
                          <a:effectLst/>
                          <a:latin typeface="Arial" panose="020B0604020202020204" pitchFamily="34" charset="0"/>
                          <a:cs typeface="Arial" panose="020B0604020202020204" pitchFamily="34" charset="0"/>
                        </a:rPr>
                        <a:t>Time of the day</a:t>
                      </a:r>
                    </a:p>
                  </a:txBody>
                  <a:tcPr marL="7620" marR="7620" marT="762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gridSpan="3">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Store Location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tc hMerge="1">
                  <a:txBody>
                    <a:bodyPr/>
                    <a:lstStyle/>
                    <a:p>
                      <a:endParaRPr lang="en-US"/>
                    </a:p>
                  </a:txBody>
                  <a:tcPr/>
                </a:tc>
                <a:tc rowSpan="2">
                  <a:txBody>
                    <a:bodyPr/>
                    <a:lstStyle/>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endParaRPr lang="en-US" sz="1200" b="1" i="0" u="none" strike="noStrike" dirty="0">
                        <a:solidFill>
                          <a:srgbClr val="000000"/>
                        </a:solidFill>
                        <a:effectLst/>
                        <a:latin typeface="Arial" panose="020B0604020202020204" pitchFamily="34" charset="0"/>
                        <a:cs typeface="Arial" panose="020B0604020202020204" pitchFamily="34" charset="0"/>
                      </a:endParaRPr>
                    </a:p>
                    <a:p>
                      <a:pPr algn="l" fontAlgn="t"/>
                      <a:r>
                        <a:rPr lang="en-US" sz="1200" b="1" i="0" u="none" strike="noStrike" dirty="0">
                          <a:solidFill>
                            <a:srgbClr val="000000"/>
                          </a:solidFill>
                          <a:effectLst/>
                          <a:latin typeface="Arial" panose="020B0604020202020204" pitchFamily="34" charset="0"/>
                          <a:cs typeface="Arial" panose="020B0604020202020204" pitchFamily="34" charset="0"/>
                        </a:rPr>
                        <a:t>Grand Total</a:t>
                      </a:r>
                    </a:p>
                  </a:txBody>
                  <a:tcPr marL="7620" marR="7620" marT="762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253540346"/>
                  </a:ext>
                </a:extLst>
              </a:tr>
              <a:tr h="802039">
                <a:tc vMerge="1">
                  <a:txBody>
                    <a:bodyPr/>
                    <a:lstStyle/>
                    <a:p>
                      <a:endParaRPr lang="en-US"/>
                    </a:p>
                  </a:txBody>
                  <a:tcPr/>
                </a:tc>
                <a:tc>
                  <a:txBody>
                    <a:bodyPr/>
                    <a:lstStyle/>
                    <a:p>
                      <a:pPr algn="l" fontAlgn="b"/>
                      <a:r>
                        <a:rPr lang="en-US" sz="1200" b="1" i="0" u="none" strike="noStrike" dirty="0">
                          <a:solidFill>
                            <a:srgbClr val="000000"/>
                          </a:solidFill>
                          <a:effectLst/>
                          <a:latin typeface="Arial" panose="020B0604020202020204" pitchFamily="34" charset="0"/>
                          <a:cs typeface="Arial" panose="020B0604020202020204" pitchFamily="34" charset="0"/>
                        </a:rPr>
                        <a:t>Astoria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200" b="1" i="0" u="none" strike="noStrike" dirty="0">
                          <a:solidFill>
                            <a:srgbClr val="000000"/>
                          </a:solidFill>
                          <a:effectLst/>
                          <a:latin typeface="Arial" panose="020B0604020202020204" pitchFamily="34" charset="0"/>
                          <a:cs typeface="Arial" panose="020B0604020202020204" pitchFamily="34" charset="0"/>
                        </a:rPr>
                        <a:t>Hell's Kitchen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200" b="1" i="0" u="none" strike="noStrike" dirty="0">
                          <a:solidFill>
                            <a:srgbClr val="000000"/>
                          </a:solidFill>
                          <a:effectLst/>
                          <a:latin typeface="Arial" panose="020B0604020202020204" pitchFamily="34" charset="0"/>
                          <a:cs typeface="Arial" panose="020B0604020202020204" pitchFamily="34" charset="0"/>
                        </a:rPr>
                        <a:t>Lower Manhattan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vMerge="1">
                  <a:txBody>
                    <a:bodyPr/>
                    <a:lstStyle/>
                    <a:p>
                      <a:endParaRPr lang="en-US"/>
                    </a:p>
                  </a:txBody>
                  <a:tcPr/>
                </a:tc>
                <a:extLst>
                  <a:ext uri="{0D108BD9-81ED-4DB2-BD59-A6C34878D82A}">
                    <a16:rowId xmlns:a16="http://schemas.microsoft.com/office/drawing/2014/main" val="3597328417"/>
                  </a:ext>
                </a:extLst>
              </a:tr>
              <a:tr h="649192">
                <a:tc>
                  <a:txBody>
                    <a:bodyPr/>
                    <a:lstStyle/>
                    <a:p>
                      <a:pPr algn="l" fontAlgn="b"/>
                      <a:r>
                        <a:rPr lang="en-US" sz="1200" b="0" i="0" u="none" strike="noStrike" dirty="0">
                          <a:solidFill>
                            <a:srgbClr val="000000"/>
                          </a:solidFill>
                          <a:effectLst/>
                          <a:latin typeface="Arial" panose="020B0604020202020204" pitchFamily="34" charset="0"/>
                          <a:cs typeface="Arial" panose="020B0604020202020204" pitchFamily="34" charset="0"/>
                        </a:rPr>
                        <a:t>Afternoon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R78,322.89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R58,761.78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R66,892.41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R203,977.08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8952866"/>
                  </a:ext>
                </a:extLst>
              </a:tr>
              <a:tr h="649192">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Evening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R31,796.60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R24,652.71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R17,977.20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R74,426.51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1546220"/>
                  </a:ext>
                </a:extLst>
              </a:tr>
              <a:tr h="649192">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Morning</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R104,762.62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R139,317.45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R143,687.75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R387,767.82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218876"/>
                  </a:ext>
                </a:extLst>
              </a:tr>
              <a:tr h="676243">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Night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R17,361.80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R13,779.23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R1,499.89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R32,640.92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24572423"/>
                  </a:ext>
                </a:extLst>
              </a:tr>
              <a:tr h="676243">
                <a:tc>
                  <a:txBody>
                    <a:bodyPr/>
                    <a:lstStyle/>
                    <a:p>
                      <a:pPr algn="l" fontAlgn="b"/>
                      <a:r>
                        <a:rPr lang="en-US" sz="1200" b="1" i="0" u="none" strike="noStrike" dirty="0">
                          <a:solidFill>
                            <a:srgbClr val="000000"/>
                          </a:solidFill>
                          <a:effectLst/>
                          <a:latin typeface="Arial" panose="020B0604020202020204" pitchFamily="34" charset="0"/>
                          <a:cs typeface="Arial" panose="020B0604020202020204" pitchFamily="34" charset="0"/>
                        </a:rPr>
                        <a:t>Grand Total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1" i="0" u="none" strike="noStrike">
                          <a:solidFill>
                            <a:srgbClr val="000000"/>
                          </a:solidFill>
                          <a:effectLst/>
                          <a:latin typeface="Arial" panose="020B0604020202020204" pitchFamily="34" charset="0"/>
                          <a:cs typeface="Arial" panose="020B0604020202020204" pitchFamily="34" charset="0"/>
                        </a:rPr>
                        <a:t>R232,243.91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1" i="0" u="none" strike="noStrike">
                          <a:solidFill>
                            <a:srgbClr val="000000"/>
                          </a:solidFill>
                          <a:effectLst/>
                          <a:latin typeface="Arial" panose="020B0604020202020204" pitchFamily="34" charset="0"/>
                          <a:cs typeface="Arial" panose="020B0604020202020204" pitchFamily="34" charset="0"/>
                        </a:rPr>
                        <a:t>R236,511.17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1" i="0" u="none" strike="noStrike">
                          <a:solidFill>
                            <a:srgbClr val="000000"/>
                          </a:solidFill>
                          <a:effectLst/>
                          <a:latin typeface="Arial" panose="020B0604020202020204" pitchFamily="34" charset="0"/>
                          <a:cs typeface="Arial" panose="020B0604020202020204" pitchFamily="34" charset="0"/>
                        </a:rPr>
                        <a:t>R230,057.25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r" fontAlgn="b"/>
                      <a:r>
                        <a:rPr lang="en-US" sz="1200" b="1" i="0" u="none" strike="noStrike" dirty="0">
                          <a:solidFill>
                            <a:srgbClr val="000000"/>
                          </a:solidFill>
                          <a:effectLst/>
                          <a:latin typeface="Arial" panose="020B0604020202020204" pitchFamily="34" charset="0"/>
                          <a:cs typeface="Arial" panose="020B0604020202020204" pitchFamily="34" charset="0"/>
                        </a:rPr>
                        <a:t>R698,812.33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887138129"/>
                  </a:ext>
                </a:extLst>
              </a:tr>
            </a:tbl>
          </a:graphicData>
        </a:graphic>
      </p:graphicFrame>
      <p:sp>
        <p:nvSpPr>
          <p:cNvPr id="4" name="TextBox 3">
            <a:extLst>
              <a:ext uri="{FF2B5EF4-FFF2-40B4-BE49-F238E27FC236}">
                <a16:creationId xmlns:a16="http://schemas.microsoft.com/office/drawing/2014/main" id="{34199825-9DFB-43B0-A83C-A11990FAB404}"/>
              </a:ext>
            </a:extLst>
          </p:cNvPr>
          <p:cNvSpPr txBox="1"/>
          <p:nvPr/>
        </p:nvSpPr>
        <p:spPr>
          <a:xfrm>
            <a:off x="7404847" y="1586753"/>
            <a:ext cx="4401672"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highest revenue is generated in the mornings across all the stores, followed by afternoons and evenings.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Night time generate low revenue across all stores, with Lower Manhattan generating the lowest revenue compared to other stores.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Hell’s Kitchen generate the highest revenue followed by Astoria.</a:t>
            </a:r>
          </a:p>
        </p:txBody>
      </p:sp>
      <p:sp>
        <p:nvSpPr>
          <p:cNvPr id="3" name="Rectangle 2">
            <a:extLst>
              <a:ext uri="{FF2B5EF4-FFF2-40B4-BE49-F238E27FC236}">
                <a16:creationId xmlns:a16="http://schemas.microsoft.com/office/drawing/2014/main" id="{142223CA-ECB1-4FEC-B335-A861637F6D5A}"/>
              </a:ext>
            </a:extLst>
          </p:cNvPr>
          <p:cNvSpPr/>
          <p:nvPr/>
        </p:nvSpPr>
        <p:spPr>
          <a:xfrm>
            <a:off x="7404847" y="1479176"/>
            <a:ext cx="4598894" cy="3182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31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0B48-4AA4-4163-9114-4C6B92603D5E}"/>
              </a:ext>
            </a:extLst>
          </p:cNvPr>
          <p:cNvSpPr>
            <a:spLocks noGrp="1"/>
          </p:cNvSpPr>
          <p:nvPr>
            <p:ph type="title"/>
          </p:nvPr>
        </p:nvSpPr>
        <p:spPr>
          <a:xfrm>
            <a:off x="838200" y="377357"/>
            <a:ext cx="10515600" cy="1023371"/>
          </a:xfrm>
        </p:spPr>
        <p:txBody>
          <a:bodyPr>
            <a:normAutofit/>
          </a:bodyPr>
          <a:lstStyle/>
          <a:p>
            <a:r>
              <a:rPr lang="en-US" sz="2800" b="1" dirty="0">
                <a:latin typeface="Arial" panose="020B0604020202020204" pitchFamily="34" charset="0"/>
                <a:cs typeface="Arial" panose="020B0604020202020204" pitchFamily="34" charset="0"/>
              </a:rPr>
              <a:t>Daily and monthly transaction quantity per store location</a:t>
            </a:r>
          </a:p>
        </p:txBody>
      </p:sp>
      <p:graphicFrame>
        <p:nvGraphicFramePr>
          <p:cNvPr id="14" name="Content Placeholder 13">
            <a:extLst>
              <a:ext uri="{FF2B5EF4-FFF2-40B4-BE49-F238E27FC236}">
                <a16:creationId xmlns:a16="http://schemas.microsoft.com/office/drawing/2014/main" id="{7ED007D9-56D4-4C38-8FE8-6515A01AC6FC}"/>
              </a:ext>
            </a:extLst>
          </p:cNvPr>
          <p:cNvGraphicFramePr>
            <a:graphicFrameLocks noGrp="1"/>
          </p:cNvGraphicFramePr>
          <p:nvPr>
            <p:ph sz="half" idx="1"/>
            <p:extLst>
              <p:ext uri="{D42A27DB-BD31-4B8C-83A1-F6EECF244321}">
                <p14:modId xmlns:p14="http://schemas.microsoft.com/office/powerpoint/2010/main" val="1302015312"/>
              </p:ext>
            </p:extLst>
          </p:nvPr>
        </p:nvGraphicFramePr>
        <p:xfrm>
          <a:off x="681317" y="1443318"/>
          <a:ext cx="5347451" cy="37055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a:extLst>
              <a:ext uri="{FF2B5EF4-FFF2-40B4-BE49-F238E27FC236}">
                <a16:creationId xmlns:a16="http://schemas.microsoft.com/office/drawing/2014/main" id="{22CC464A-DDA0-41A2-B8A2-CB777CEA41BF}"/>
              </a:ext>
            </a:extLst>
          </p:cNvPr>
          <p:cNvGraphicFramePr>
            <a:graphicFrameLocks noGrp="1"/>
          </p:cNvGraphicFramePr>
          <p:nvPr>
            <p:ph sz="half" idx="2"/>
            <p:extLst>
              <p:ext uri="{D42A27DB-BD31-4B8C-83A1-F6EECF244321}">
                <p14:modId xmlns:p14="http://schemas.microsoft.com/office/powerpoint/2010/main" val="263583545"/>
              </p:ext>
            </p:extLst>
          </p:nvPr>
        </p:nvGraphicFramePr>
        <p:xfrm>
          <a:off x="6163233" y="1515035"/>
          <a:ext cx="5535708" cy="356216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ACED076E-80E9-4D94-950D-2E7EB702F434}"/>
              </a:ext>
            </a:extLst>
          </p:cNvPr>
          <p:cNvSpPr txBox="1"/>
          <p:nvPr/>
        </p:nvSpPr>
        <p:spPr>
          <a:xfrm>
            <a:off x="394447" y="5148917"/>
            <a:ext cx="10959353"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Lower Manhattan sell high number of products on Mondays, Thursdays Fridays and Saturdays.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Hell’s kitchen sell high number of products on Tuesdays and Sundays. </a:t>
            </a:r>
          </a:p>
          <a:p>
            <a:pPr marL="285750" indent="-285750">
              <a:buFont typeface="Arial" panose="020B0604020202020204" pitchFamily="34" charset="0"/>
              <a:buChar char="•"/>
            </a:pPr>
            <a:r>
              <a:rPr lang="en-US" dirty="0" err="1">
                <a:latin typeface="Arial" panose="020B0604020202020204" pitchFamily="34" charset="0"/>
                <a:cs typeface="Arial" panose="020B0604020202020204" pitchFamily="34" charset="0"/>
              </a:rPr>
              <a:t>Astonia</a:t>
            </a:r>
            <a:r>
              <a:rPr lang="en-US" dirty="0">
                <a:latin typeface="Arial" panose="020B0604020202020204" pitchFamily="34" charset="0"/>
                <a:cs typeface="Arial" panose="020B0604020202020204" pitchFamily="34" charset="0"/>
              </a:rPr>
              <a:t> sell high number of products on Wednesdays. In terms of monthly sales, the highest number of sales were in June followed by May and April.</a:t>
            </a:r>
          </a:p>
        </p:txBody>
      </p:sp>
      <p:sp>
        <p:nvSpPr>
          <p:cNvPr id="5" name="Rectangle 4">
            <a:extLst>
              <a:ext uri="{FF2B5EF4-FFF2-40B4-BE49-F238E27FC236}">
                <a16:creationId xmlns:a16="http://schemas.microsoft.com/office/drawing/2014/main" id="{0E327E37-1A4B-4F41-9777-48E58B135802}"/>
              </a:ext>
            </a:extLst>
          </p:cNvPr>
          <p:cNvSpPr/>
          <p:nvPr/>
        </p:nvSpPr>
        <p:spPr>
          <a:xfrm>
            <a:off x="291354" y="5148917"/>
            <a:ext cx="11407587" cy="12429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16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A63D-7921-46E1-84C0-268DD27ABCA2}"/>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Daily and monthly revenue by store location</a:t>
            </a:r>
          </a:p>
        </p:txBody>
      </p:sp>
      <p:graphicFrame>
        <p:nvGraphicFramePr>
          <p:cNvPr id="10" name="Content Placeholder 9">
            <a:extLst>
              <a:ext uri="{FF2B5EF4-FFF2-40B4-BE49-F238E27FC236}">
                <a16:creationId xmlns:a16="http://schemas.microsoft.com/office/drawing/2014/main" id="{9DF1EF8F-EAB0-4F7B-9717-446756FCEDC2}"/>
              </a:ext>
            </a:extLst>
          </p:cNvPr>
          <p:cNvGraphicFramePr>
            <a:graphicFrameLocks noGrp="1"/>
          </p:cNvGraphicFramePr>
          <p:nvPr>
            <p:ph sz="half" idx="1"/>
            <p:extLst>
              <p:ext uri="{D42A27DB-BD31-4B8C-83A1-F6EECF244321}">
                <p14:modId xmlns:p14="http://schemas.microsoft.com/office/powerpoint/2010/main" val="1322076985"/>
              </p:ext>
            </p:extLst>
          </p:nvPr>
        </p:nvGraphicFramePr>
        <p:xfrm>
          <a:off x="838200" y="1855694"/>
          <a:ext cx="5181600" cy="2935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1829C954-9D23-4F67-BA73-8231AB756246}"/>
              </a:ext>
            </a:extLst>
          </p:cNvPr>
          <p:cNvGraphicFramePr>
            <a:graphicFrameLocks noGrp="1"/>
          </p:cNvGraphicFramePr>
          <p:nvPr>
            <p:ph sz="half" idx="2"/>
            <p:extLst>
              <p:ext uri="{D42A27DB-BD31-4B8C-83A1-F6EECF244321}">
                <p14:modId xmlns:p14="http://schemas.microsoft.com/office/powerpoint/2010/main" val="839608777"/>
              </p:ext>
            </p:extLst>
          </p:nvPr>
        </p:nvGraphicFramePr>
        <p:xfrm>
          <a:off x="6096000" y="1690688"/>
          <a:ext cx="5181600" cy="29351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F46E03B6-5F0F-4860-8CB4-60E69E3D87FD}"/>
              </a:ext>
            </a:extLst>
          </p:cNvPr>
          <p:cNvSpPr txBox="1"/>
          <p:nvPr/>
        </p:nvSpPr>
        <p:spPr>
          <a:xfrm>
            <a:off x="555812" y="5002306"/>
            <a:ext cx="10596282"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Hell’s Kitchen generated the highest revenue in all the months. This store generated the highest revenue on Tuesdays and Fridays. The lowest revenue for Hell’s Kitchen is generated on Saturdays. </a:t>
            </a:r>
          </a:p>
        </p:txBody>
      </p:sp>
      <p:sp>
        <p:nvSpPr>
          <p:cNvPr id="6" name="Rectangle 5">
            <a:extLst>
              <a:ext uri="{FF2B5EF4-FFF2-40B4-BE49-F238E27FC236}">
                <a16:creationId xmlns:a16="http://schemas.microsoft.com/office/drawing/2014/main" id="{34BB3B70-6A2C-4255-97D8-80057DC9AF92}"/>
              </a:ext>
            </a:extLst>
          </p:cNvPr>
          <p:cNvSpPr/>
          <p:nvPr/>
        </p:nvSpPr>
        <p:spPr>
          <a:xfrm>
            <a:off x="421341" y="5002306"/>
            <a:ext cx="10856259" cy="9233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155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8FD37-7F85-4487-A205-43F2E879CD00}"/>
              </a:ext>
            </a:extLst>
          </p:cNvPr>
          <p:cNvSpPr>
            <a:spLocks noGrp="1"/>
          </p:cNvSpPr>
          <p:nvPr>
            <p:ph type="title"/>
          </p:nvPr>
        </p:nvSpPr>
        <p:spPr/>
        <p:txBody>
          <a:bodyPr>
            <a:normAutofit/>
          </a:bodyPr>
          <a:lstStyle/>
          <a:p>
            <a:r>
              <a:rPr lang="en-US" sz="2800" b="1" dirty="0">
                <a:latin typeface="Arial" panose="020B0604020202020204" pitchFamily="34" charset="0"/>
                <a:cs typeface="Arial" panose="020B0604020202020204" pitchFamily="34" charset="0"/>
              </a:rPr>
              <a:t>Breakdown of weekday and weekend revenue </a:t>
            </a:r>
          </a:p>
        </p:txBody>
      </p:sp>
      <p:graphicFrame>
        <p:nvGraphicFramePr>
          <p:cNvPr id="4" name="Content Placeholder 3">
            <a:extLst>
              <a:ext uri="{FF2B5EF4-FFF2-40B4-BE49-F238E27FC236}">
                <a16:creationId xmlns:a16="http://schemas.microsoft.com/office/drawing/2014/main" id="{5637DADB-EE45-4E81-90AF-5EAB366FBC6C}"/>
              </a:ext>
            </a:extLst>
          </p:cNvPr>
          <p:cNvGraphicFramePr>
            <a:graphicFrameLocks noGrp="1"/>
          </p:cNvGraphicFramePr>
          <p:nvPr>
            <p:ph idx="1"/>
            <p:extLst>
              <p:ext uri="{D42A27DB-BD31-4B8C-83A1-F6EECF244321}">
                <p14:modId xmlns:p14="http://schemas.microsoft.com/office/powerpoint/2010/main" val="3870004129"/>
              </p:ext>
            </p:extLst>
          </p:nvPr>
        </p:nvGraphicFramePr>
        <p:xfrm>
          <a:off x="932329" y="1936376"/>
          <a:ext cx="6678706" cy="3944472"/>
        </p:xfrm>
        <a:graphic>
          <a:graphicData uri="http://schemas.openxmlformats.org/drawingml/2006/table">
            <a:tbl>
              <a:tblPr/>
              <a:tblGrid>
                <a:gridCol w="1692675">
                  <a:extLst>
                    <a:ext uri="{9D8B030D-6E8A-4147-A177-3AD203B41FA5}">
                      <a16:colId xmlns:a16="http://schemas.microsoft.com/office/drawing/2014/main" val="4081559966"/>
                    </a:ext>
                  </a:extLst>
                </a:gridCol>
                <a:gridCol w="1674276">
                  <a:extLst>
                    <a:ext uri="{9D8B030D-6E8A-4147-A177-3AD203B41FA5}">
                      <a16:colId xmlns:a16="http://schemas.microsoft.com/office/drawing/2014/main" val="629800192"/>
                    </a:ext>
                  </a:extLst>
                </a:gridCol>
                <a:gridCol w="1122317">
                  <a:extLst>
                    <a:ext uri="{9D8B030D-6E8A-4147-A177-3AD203B41FA5}">
                      <a16:colId xmlns:a16="http://schemas.microsoft.com/office/drawing/2014/main" val="1686178979"/>
                    </a:ext>
                  </a:extLst>
                </a:gridCol>
                <a:gridCol w="2189438">
                  <a:extLst>
                    <a:ext uri="{9D8B030D-6E8A-4147-A177-3AD203B41FA5}">
                      <a16:colId xmlns:a16="http://schemas.microsoft.com/office/drawing/2014/main" val="954245999"/>
                    </a:ext>
                  </a:extLst>
                </a:gridCol>
              </a:tblGrid>
              <a:tr h="801722">
                <a:tc>
                  <a:txBody>
                    <a:bodyPr/>
                    <a:lstStyle/>
                    <a:p>
                      <a:pPr algn="l" fontAlgn="b"/>
                      <a:r>
                        <a:rPr lang="en-US" sz="1200" b="1" i="0" u="none" strike="noStrike" dirty="0">
                          <a:solidFill>
                            <a:schemeClr val="tx1"/>
                          </a:solidFill>
                          <a:effectLst/>
                          <a:latin typeface="Arial" panose="020B0604020202020204" pitchFamily="34" charset="0"/>
                          <a:cs typeface="Arial" panose="020B0604020202020204" pitchFamily="34" charset="0"/>
                        </a:rPr>
                        <a:t>Store Location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l" fontAlgn="b"/>
                      <a:r>
                        <a:rPr lang="en-US" sz="1200" b="1" i="0" u="none" strike="noStrike">
                          <a:solidFill>
                            <a:schemeClr val="tx1"/>
                          </a:solidFill>
                          <a:effectLst/>
                          <a:latin typeface="Arial" panose="020B0604020202020204" pitchFamily="34" charset="0"/>
                          <a:cs typeface="Arial" panose="020B0604020202020204" pitchFamily="34" charset="0"/>
                        </a:rPr>
                        <a:t>Weekday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l" fontAlgn="b"/>
                      <a:r>
                        <a:rPr lang="en-US" sz="1200" b="1" i="0" u="none" strike="noStrike">
                          <a:solidFill>
                            <a:schemeClr val="tx1"/>
                          </a:solidFill>
                          <a:effectLst/>
                          <a:latin typeface="Arial" panose="020B0604020202020204" pitchFamily="34" charset="0"/>
                          <a:cs typeface="Arial" panose="020B0604020202020204" pitchFamily="34" charset="0"/>
                        </a:rPr>
                        <a:t>Weekend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l" fontAlgn="b"/>
                      <a:r>
                        <a:rPr lang="en-US" sz="1200" b="1" i="0" u="none" strike="noStrike" dirty="0">
                          <a:solidFill>
                            <a:schemeClr val="tx1"/>
                          </a:solidFill>
                          <a:effectLst/>
                          <a:latin typeface="Arial" panose="020B0604020202020204" pitchFamily="34" charset="0"/>
                          <a:cs typeface="Arial" panose="020B0604020202020204" pitchFamily="34" charset="0"/>
                        </a:rPr>
                        <a:t>Grand Total</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3083824941"/>
                  </a:ext>
                </a:extLst>
              </a:tr>
              <a:tr h="769653">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Astoria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R167,602.80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R64,641.11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R232,243.91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3211182"/>
                  </a:ext>
                </a:extLst>
              </a:tr>
              <a:tr h="769653">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Hell's Kitchen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R170,226.31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R66,284.86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R236,511.17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476723"/>
                  </a:ext>
                </a:extLst>
              </a:tr>
              <a:tr h="801722">
                <a:tc>
                  <a:txBody>
                    <a:bodyPr/>
                    <a:lstStyle/>
                    <a:p>
                      <a:pPr algn="l" fontAlgn="b"/>
                      <a:r>
                        <a:rPr lang="en-US" sz="1200" b="0" i="0" u="none" strike="noStrike">
                          <a:solidFill>
                            <a:srgbClr val="000000"/>
                          </a:solidFill>
                          <a:effectLst/>
                          <a:latin typeface="Arial" panose="020B0604020202020204" pitchFamily="34" charset="0"/>
                          <a:cs typeface="Arial" panose="020B0604020202020204" pitchFamily="34" charset="0"/>
                        </a:rPr>
                        <a:t>Lower Manhattan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R165,758.43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Arial" panose="020B0604020202020204" pitchFamily="34" charset="0"/>
                          <a:cs typeface="Arial" panose="020B0604020202020204" pitchFamily="34" charset="0"/>
                        </a:rPr>
                        <a:t>R64,298.82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Arial" panose="020B0604020202020204" pitchFamily="34" charset="0"/>
                          <a:cs typeface="Arial" panose="020B0604020202020204" pitchFamily="34" charset="0"/>
                        </a:rPr>
                        <a:t>R230,057.25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6428888"/>
                  </a:ext>
                </a:extLst>
              </a:tr>
              <a:tr h="801722">
                <a:tc>
                  <a:txBody>
                    <a:bodyPr/>
                    <a:lstStyle/>
                    <a:p>
                      <a:pPr algn="l" fontAlgn="b"/>
                      <a:r>
                        <a:rPr lang="en-US" sz="1200" b="1" i="0" u="none" strike="noStrike">
                          <a:solidFill>
                            <a:schemeClr val="tx1"/>
                          </a:solidFill>
                          <a:effectLst/>
                          <a:latin typeface="Arial" panose="020B0604020202020204" pitchFamily="34" charset="0"/>
                          <a:cs typeface="Arial" panose="020B0604020202020204" pitchFamily="34" charset="0"/>
                        </a:rPr>
                        <a:t>Grand Total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r" fontAlgn="b"/>
                      <a:r>
                        <a:rPr lang="en-US" sz="1200" b="1" i="0" u="none" strike="noStrike">
                          <a:solidFill>
                            <a:schemeClr val="tx1"/>
                          </a:solidFill>
                          <a:effectLst/>
                          <a:latin typeface="Arial" panose="020B0604020202020204" pitchFamily="34" charset="0"/>
                          <a:cs typeface="Arial" panose="020B0604020202020204" pitchFamily="34" charset="0"/>
                        </a:rPr>
                        <a:t>R503,587.54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r" fontAlgn="b"/>
                      <a:r>
                        <a:rPr lang="en-US" sz="1200" b="1" i="0" u="none" strike="noStrike">
                          <a:solidFill>
                            <a:schemeClr val="tx1"/>
                          </a:solidFill>
                          <a:effectLst/>
                          <a:latin typeface="Arial" panose="020B0604020202020204" pitchFamily="34" charset="0"/>
                          <a:cs typeface="Arial" panose="020B0604020202020204" pitchFamily="34" charset="0"/>
                        </a:rPr>
                        <a:t>R195,224.79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tc>
                  <a:txBody>
                    <a:bodyPr/>
                    <a:lstStyle/>
                    <a:p>
                      <a:pPr algn="r" fontAlgn="b"/>
                      <a:r>
                        <a:rPr lang="en-US" sz="1200" b="1" i="0" u="none" strike="noStrike" dirty="0">
                          <a:solidFill>
                            <a:schemeClr val="tx1"/>
                          </a:solidFill>
                          <a:effectLst/>
                          <a:latin typeface="Arial" panose="020B0604020202020204" pitchFamily="34" charset="0"/>
                          <a:cs typeface="Arial" panose="020B0604020202020204" pitchFamily="34" charset="0"/>
                        </a:rPr>
                        <a:t>R698,812.33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1808147683"/>
                  </a:ext>
                </a:extLst>
              </a:tr>
            </a:tbl>
          </a:graphicData>
        </a:graphic>
      </p:graphicFrame>
      <p:sp>
        <p:nvSpPr>
          <p:cNvPr id="3" name="TextBox 2">
            <a:extLst>
              <a:ext uri="{FF2B5EF4-FFF2-40B4-BE49-F238E27FC236}">
                <a16:creationId xmlns:a16="http://schemas.microsoft.com/office/drawing/2014/main" id="{A3AF8D5B-9B20-4655-9026-E777E36EECEE}"/>
              </a:ext>
            </a:extLst>
          </p:cNvPr>
          <p:cNvSpPr txBox="1"/>
          <p:nvPr/>
        </p:nvSpPr>
        <p:spPr>
          <a:xfrm>
            <a:off x="7978588" y="1936376"/>
            <a:ext cx="3783106"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During weekdays and weekends, Hell’s Kitchen generate most of the revenue.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 The second largest revenue generator on both weekdays and weekends is Astoria. </a:t>
            </a:r>
          </a:p>
        </p:txBody>
      </p:sp>
      <p:sp>
        <p:nvSpPr>
          <p:cNvPr id="6" name="Rectangle 5">
            <a:extLst>
              <a:ext uri="{FF2B5EF4-FFF2-40B4-BE49-F238E27FC236}">
                <a16:creationId xmlns:a16="http://schemas.microsoft.com/office/drawing/2014/main" id="{ADCBA5E3-9E47-4E9F-BCCC-94AD66E99BD9}"/>
              </a:ext>
            </a:extLst>
          </p:cNvPr>
          <p:cNvSpPr/>
          <p:nvPr/>
        </p:nvSpPr>
        <p:spPr>
          <a:xfrm>
            <a:off x="7915835" y="1936377"/>
            <a:ext cx="3908612" cy="20000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83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2013E4A6-8B40-40E5-8C8C-0EF012000B40}"/>
              </a:ext>
            </a:extLst>
          </p:cNvPr>
          <p:cNvGraphicFramePr>
            <a:graphicFrameLocks noGrp="1"/>
          </p:cNvGraphicFramePr>
          <p:nvPr>
            <p:ph idx="1"/>
            <p:extLst>
              <p:ext uri="{D42A27DB-BD31-4B8C-83A1-F6EECF244321}">
                <p14:modId xmlns:p14="http://schemas.microsoft.com/office/powerpoint/2010/main" val="525860717"/>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AEAB53C2-5DA0-4057-8E79-7FB1517788DB}"/>
              </a:ext>
            </a:extLst>
          </p:cNvPr>
          <p:cNvSpPr>
            <a:spLocks noGrp="1"/>
          </p:cNvSpPr>
          <p:nvPr>
            <p:ph type="body" sz="half" idx="2"/>
          </p:nvPr>
        </p:nvSpPr>
        <p:spPr>
          <a:xfrm>
            <a:off x="600636" y="1416424"/>
            <a:ext cx="4171390" cy="4452564"/>
          </a:xfrm>
        </p:spPr>
        <p:txBody>
          <a:bodyPr>
            <a:norm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transaction quantity decreased by 7% in February compared to January. </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There has been a monthly increase in transaction sales from March-June.</a:t>
            </a:r>
          </a:p>
        </p:txBody>
      </p:sp>
      <p:sp>
        <p:nvSpPr>
          <p:cNvPr id="2" name="Rectangle 1">
            <a:extLst>
              <a:ext uri="{FF2B5EF4-FFF2-40B4-BE49-F238E27FC236}">
                <a16:creationId xmlns:a16="http://schemas.microsoft.com/office/drawing/2014/main" id="{1D26F325-CD42-404A-A2D9-F10A03B96E3A}"/>
              </a:ext>
            </a:extLst>
          </p:cNvPr>
          <p:cNvSpPr/>
          <p:nvPr/>
        </p:nvSpPr>
        <p:spPr>
          <a:xfrm>
            <a:off x="466166" y="1272988"/>
            <a:ext cx="4312022" cy="17750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9478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501</TotalTime>
  <Words>702</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Bright Coffee Shop Sales Analysis</vt:lpstr>
      <vt:lpstr>Introduction</vt:lpstr>
      <vt:lpstr>PowerPoint Presentation</vt:lpstr>
      <vt:lpstr>PowerPoint Presentation</vt:lpstr>
      <vt:lpstr>Revenue by time of the day </vt:lpstr>
      <vt:lpstr>Daily and monthly transaction quantity per store location</vt:lpstr>
      <vt:lpstr>Daily and monthly revenue by store location</vt:lpstr>
      <vt:lpstr>Breakdown of weekday and weekend revenue </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Coffee shop sales analysis</dc:title>
  <dc:creator>Sinkie Mahlatji</dc:creator>
  <cp:lastModifiedBy>Sinkie Mahlatji</cp:lastModifiedBy>
  <cp:revision>12</cp:revision>
  <dcterms:created xsi:type="dcterms:W3CDTF">2025-08-24T13:11:43Z</dcterms:created>
  <dcterms:modified xsi:type="dcterms:W3CDTF">2025-09-14T13:26:30Z</dcterms:modified>
</cp:coreProperties>
</file>