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220"/>
  </p:normalViewPr>
  <p:slideViewPr>
    <p:cSldViewPr snapToGrid="0" snapToObjects="1">
      <p:cViewPr>
        <p:scale>
          <a:sx n="95" d="100"/>
          <a:sy n="95" d="100"/>
        </p:scale>
        <p:origin x="5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E70C-CBDE-6B4A-A2D7-429490317E73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16E9B-38AC-CA43-A70B-E6A8857A0FE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72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”</a:t>
            </a:r>
            <a:r>
              <a:rPr lang="es-ES_tradnl" dirty="0" err="1"/>
              <a:t>Drop</a:t>
            </a:r>
            <a:r>
              <a:rPr lang="es-ES_tradnl" dirty="0"/>
              <a:t> Down” </a:t>
            </a:r>
            <a:r>
              <a:rPr lang="es-ES_tradnl" dirty="0" err="1"/>
              <a:t>Should</a:t>
            </a:r>
            <a:r>
              <a:rPr lang="es-ES_tradnl" dirty="0"/>
              <a:t> be </a:t>
            </a:r>
            <a:r>
              <a:rPr lang="es-ES_tradnl" dirty="0" err="1"/>
              <a:t>Filled</a:t>
            </a:r>
            <a:r>
              <a:rPr lang="es-ES_tradnl" dirty="0"/>
              <a:t> up </a:t>
            </a:r>
            <a:r>
              <a:rPr lang="es-ES_tradnl" dirty="0" err="1"/>
              <a:t>with</a:t>
            </a:r>
            <a:r>
              <a:rPr lang="es-ES_tradnl" dirty="0"/>
              <a:t> a &lt;</a:t>
            </a:r>
            <a:r>
              <a:rPr lang="es-ES_tradnl" dirty="0" err="1"/>
              <a:t>select</a:t>
            </a:r>
            <a:r>
              <a:rPr lang="es-ES_tradnl" dirty="0"/>
              <a:t>&gt; &lt;</a:t>
            </a:r>
            <a:r>
              <a:rPr lang="es-ES_tradnl" dirty="0" err="1"/>
              <a:t>options</a:t>
            </a:r>
            <a:r>
              <a:rPr lang="es-ES_tradnl" dirty="0"/>
              <a:t>&gt; </a:t>
            </a:r>
            <a:r>
              <a:rPr lang="es-ES_tradnl" dirty="0" err="1"/>
              <a:t>object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NAMES </a:t>
            </a:r>
            <a:r>
              <a:rPr lang="es-ES_tradnl" dirty="0" err="1"/>
              <a:t>coming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MULTIPLE QUOTES api</a:t>
            </a:r>
          </a:p>
          <a:p>
            <a:r>
              <a:rPr lang="es-ES_tradnl" dirty="0" err="1"/>
              <a:t>The</a:t>
            </a:r>
            <a:r>
              <a:rPr lang="es-ES_tradnl" dirty="0"/>
              <a:t> &lt;banner&gt; </a:t>
            </a:r>
            <a:r>
              <a:rPr lang="es-ES_tradnl" dirty="0" err="1"/>
              <a:t>spaces</a:t>
            </a:r>
            <a:r>
              <a:rPr lang="es-ES_tradnl" dirty="0"/>
              <a:t>,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contain</a:t>
            </a:r>
            <a:r>
              <a:rPr lang="es-ES_tradnl" dirty="0"/>
              <a:t> </a:t>
            </a:r>
            <a:r>
              <a:rPr lang="es-ES_tradnl" dirty="0" err="1"/>
              <a:t>fixed</a:t>
            </a:r>
            <a:r>
              <a:rPr lang="es-ES_tradnl" dirty="0"/>
              <a:t> </a:t>
            </a:r>
            <a:r>
              <a:rPr lang="es-ES_tradnl" dirty="0" err="1"/>
              <a:t>pictures</a:t>
            </a:r>
            <a:r>
              <a:rPr lang="es-ES_tradnl" dirty="0"/>
              <a:t> at </a:t>
            </a:r>
            <a:r>
              <a:rPr lang="es-ES_tradnl" dirty="0" err="1"/>
              <a:t>the</a:t>
            </a:r>
            <a:r>
              <a:rPr lang="es-ES_tradnl" dirty="0"/>
              <a:t> home </a:t>
            </a:r>
            <a:r>
              <a:rPr lang="es-ES_tradnl" dirty="0" err="1"/>
              <a:t>state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site</a:t>
            </a:r>
            <a:r>
              <a:rPr lang="es-ES_tradnl" dirty="0"/>
              <a:t>.</a:t>
            </a:r>
          </a:p>
          <a:p>
            <a:r>
              <a:rPr lang="es-ES_tradnl" dirty="0"/>
              <a:t>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 &lt;</a:t>
            </a:r>
            <a:r>
              <a:rPr lang="es-ES_tradnl" dirty="0" err="1"/>
              <a:t>main</a:t>
            </a:r>
            <a:r>
              <a:rPr lang="es-ES_tradnl" dirty="0"/>
              <a:t>&gt; </a:t>
            </a:r>
            <a:r>
              <a:rPr lang="es-ES_tradnl" dirty="0" err="1"/>
              <a:t>space</a:t>
            </a:r>
            <a:r>
              <a:rPr lang="es-ES_tradnl" dirty="0"/>
              <a:t>, </a:t>
            </a:r>
            <a:r>
              <a:rPr lang="es-ES_tradnl" dirty="0" err="1"/>
              <a:t>we’ll</a:t>
            </a:r>
            <a:r>
              <a:rPr lang="es-ES_tradnl" dirty="0"/>
              <a:t> be </a:t>
            </a:r>
            <a:r>
              <a:rPr lang="es-ES_tradnl" dirty="0" err="1"/>
              <a:t>rendering</a:t>
            </a:r>
            <a:r>
              <a:rPr lang="es-ES_tradnl" dirty="0"/>
              <a:t> in </a:t>
            </a:r>
            <a:r>
              <a:rPr lang="es-ES_tradnl" dirty="0" err="1"/>
              <a:t>big</a:t>
            </a:r>
            <a:r>
              <a:rPr lang="es-ES_tradnl" dirty="0"/>
              <a:t> ,</a:t>
            </a:r>
            <a:r>
              <a:rPr lang="es-ES_tradnl" dirty="0" err="1"/>
              <a:t>one</a:t>
            </a:r>
            <a:r>
              <a:rPr lang="es-ES_tradnl" dirty="0"/>
              <a:t> single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quote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its</a:t>
            </a:r>
            <a:r>
              <a:rPr lang="es-ES_tradnl" dirty="0"/>
              <a:t> </a:t>
            </a:r>
            <a:r>
              <a:rPr lang="es-ES_tradnl" dirty="0" err="1"/>
              <a:t>author</a:t>
            </a:r>
            <a:r>
              <a:rPr lang="es-ES_tradnl" dirty="0"/>
              <a:t>.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change</a:t>
            </a:r>
            <a:r>
              <a:rPr lang="es-ES_tradnl" dirty="0"/>
              <a:t> </a:t>
            </a:r>
            <a:r>
              <a:rPr lang="es-ES_tradnl" dirty="0" err="1"/>
              <a:t>randomly</a:t>
            </a:r>
            <a:r>
              <a:rPr lang="es-ES_tradnl" dirty="0"/>
              <a:t> </a:t>
            </a:r>
            <a:r>
              <a:rPr lang="es-ES_tradnl" dirty="0" err="1"/>
              <a:t>every</a:t>
            </a:r>
            <a:r>
              <a:rPr lang="es-ES_tradnl" dirty="0"/>
              <a:t> 5 </a:t>
            </a:r>
            <a:r>
              <a:rPr lang="es-ES_tradnl" dirty="0" err="1"/>
              <a:t>seconds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reaching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RANDOM QUOTE API </a:t>
            </a:r>
            <a:r>
              <a:rPr lang="es-ES_tradnl" dirty="0" err="1"/>
              <a:t>call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6E9B-38AC-CA43-A70B-E6A8857A0FE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95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clicking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Button</a:t>
            </a:r>
            <a:r>
              <a:rPr lang="es-ES_tradnl" dirty="0"/>
              <a:t> </a:t>
            </a:r>
            <a:r>
              <a:rPr lang="es-ES_tradnl" dirty="0" err="1"/>
              <a:t>we’ll</a:t>
            </a:r>
            <a:r>
              <a:rPr lang="es-ES_tradnl" dirty="0"/>
              <a:t> </a:t>
            </a:r>
            <a:r>
              <a:rPr lang="es-ES_tradnl" dirty="0" err="1"/>
              <a:t>display</a:t>
            </a:r>
            <a:r>
              <a:rPr lang="es-ES_tradnl" dirty="0"/>
              <a:t> a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quotes</a:t>
            </a:r>
            <a:r>
              <a:rPr lang="es-ES_tradnl" dirty="0"/>
              <a:t> as </a:t>
            </a:r>
            <a:r>
              <a:rPr lang="es-ES_tradnl" dirty="0" err="1"/>
              <a:t>shown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wiregrame</a:t>
            </a:r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image</a:t>
            </a:r>
            <a:r>
              <a:rPr lang="es-ES_tradnl" dirty="0"/>
              <a:t> can be </a:t>
            </a:r>
            <a:r>
              <a:rPr lang="es-ES_tradnl" dirty="0" err="1"/>
              <a:t>linked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BIO of </a:t>
            </a:r>
            <a:r>
              <a:rPr lang="es-ES_tradnl" dirty="0" err="1"/>
              <a:t>that</a:t>
            </a:r>
            <a:r>
              <a:rPr lang="es-ES_tradnl" dirty="0"/>
              <a:t> carácter (link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Wikkipedia</a:t>
            </a:r>
            <a:r>
              <a:rPr lang="es-ES_trad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6E9B-38AC-CA43-A70B-E6A8857A0FE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14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Once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quotes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pushed</a:t>
            </a:r>
            <a:r>
              <a:rPr lang="es-ES_tradnl" dirty="0"/>
              <a:t>, </a:t>
            </a:r>
            <a:r>
              <a:rPr lang="es-ES_tradnl" dirty="0" err="1"/>
              <a:t>we’ll</a:t>
            </a:r>
            <a:r>
              <a:rPr lang="es-ES_tradnl" dirty="0"/>
              <a:t> </a:t>
            </a:r>
            <a:r>
              <a:rPr lang="es-ES_tradnl" dirty="0" err="1"/>
              <a:t>display</a:t>
            </a:r>
            <a:r>
              <a:rPr lang="es-ES_tradnl" dirty="0"/>
              <a:t> </a:t>
            </a:r>
            <a:r>
              <a:rPr lang="es-ES_tradnl" dirty="0" err="1"/>
              <a:t>several</a:t>
            </a:r>
            <a:r>
              <a:rPr lang="es-ES_tradnl" dirty="0"/>
              <a:t> máximum 5 </a:t>
            </a:r>
            <a:r>
              <a:rPr lang="es-ES_tradnl" dirty="0" err="1"/>
              <a:t>quotes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carácter,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hitting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endpoint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 err="1"/>
              <a:t>quotes</a:t>
            </a:r>
            <a:r>
              <a:rPr lang="es-ES_trad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6E9B-38AC-CA43-A70B-E6A8857A0FED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13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1593-64CE-7747-A106-D8BE8023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B43D-629A-6042-98BB-CBBB815F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7F84-B014-5B45-A3B3-7ADD078D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1539-07F5-D142-AFFB-4FFCAC6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8ED9-9872-A046-93AB-8314D6FA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33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36A2-550A-DF40-B280-1E6AAC9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31F0-7EC2-5943-A5DF-6739DC2F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9558-98C5-8046-AA84-E1CF1503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6F79-80C7-C442-B1FB-7824F33E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D4B7-2CDD-A04B-A285-7B78E100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8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D99E-9E2B-8B4A-8C8F-55115F5EE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458F-8CBB-D74A-BA05-7F4F46FB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1B69-B36D-9046-B9D7-8419780E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9264-6D27-9044-B1DA-D283C252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8E9-F3D9-BC4C-8E33-200038C2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48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566F-6D79-5C4A-A3EB-3A477A6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081A-CE37-A242-A8C9-1599AE8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F3D3-3541-5A4D-897C-88127C6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527B-D229-0445-8758-A7187F4F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3E5B-5255-5248-A7DB-1955812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95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306-CD4A-0341-9747-E1545E9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03F7-F72E-1444-906A-BA5768C1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030B-29B7-244E-A80C-33D9A407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E1CF-634D-1E47-92E2-CB83B0BB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87D3-1691-EE41-9790-EE58F963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93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002E-B2E1-5141-B7CC-D2E5098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F075-C77F-A74D-B3AD-7565756D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82859-987A-7E49-873F-2A5DA5A1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1415-732E-3D4C-9394-24A403CE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858D-E3C8-9E48-A8C6-2376771E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C88DD-283E-3F40-A321-8DA0B36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4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3C39-27B3-804E-8F0D-A046780E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F363-BA98-034A-BCEF-5A11C001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E08A1-56AF-5B4E-8784-67836430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89F65-BC7A-9C4B-938E-9C4AA369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D2AB0-DC2E-7F4E-BB8F-C0C06E75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4A5A4-DB4C-A448-8D33-E2166079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40B07-013C-A54A-A247-2D95577A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8CF1-804C-0847-BC77-552F800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00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E87A-2D46-F543-9E7E-0B670910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9B701-36A3-2C4D-8420-A485A493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9D01-20CF-BA4B-AA6A-71ADF334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F21F3-7E73-484F-A45F-FA238485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91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0F5CB-0D66-564F-99A2-19B7236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14800-A825-3C47-9E0A-CD0190BD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DEB-548B-0C41-8650-A45B988F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99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439-DEED-5347-B956-5F0BE28D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743C-F7A6-E04C-86D5-BA47608E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1C5F1-F627-2F4E-808C-E98E4514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4B7F-5F76-4040-A1A8-B4E1ACE2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D3D50-0129-BE4A-BB61-E55DF30B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E2FAD-4D6F-D942-A4B5-E14BF3B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8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51F-51C0-D64A-B8AA-D09650D3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FF748-6162-2149-B527-56448FEC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80917-A58F-3445-8877-8176DAB7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3B81-04B5-414A-9EEC-8D0DF61F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F9D3A-78FC-9140-BDEA-3B4A012D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6311-07B9-E049-BE1F-B954FCB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20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065BB-C18A-0248-82DD-4C088E48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98CA5-FEF3-D14A-AFC4-316EA1DC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07CE-5B72-1E49-B865-B8B36001B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AE03-BC3B-904C-9349-2913AF745839}" type="datetimeFigureOut">
              <a:rPr lang="es-ES_tradnl" smtClean="0"/>
              <a:t>21/8/20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1B16-7857-5848-BFEC-2AF80A7D8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F4F1-DC9C-F742-84C2-DD3C9A15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7C3B-A50A-8147-B9D2-F7C7811BDC5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49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8B57AC-0455-444D-83CE-FFA0E737F5F7}"/>
              </a:ext>
            </a:extLst>
          </p:cNvPr>
          <p:cNvSpPr/>
          <p:nvPr/>
        </p:nvSpPr>
        <p:spPr>
          <a:xfrm>
            <a:off x="0" y="505609"/>
            <a:ext cx="12192000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1C0E0-9462-494B-8C5E-6246AD0A3C87}"/>
              </a:ext>
            </a:extLst>
          </p:cNvPr>
          <p:cNvSpPr txBox="1"/>
          <p:nvPr/>
        </p:nvSpPr>
        <p:spPr>
          <a:xfrm>
            <a:off x="4159623" y="43944"/>
            <a:ext cx="387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GOT MOST FAMOUS QUOTES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1A909-F042-F446-9115-D440E3E531CA}"/>
              </a:ext>
            </a:extLst>
          </p:cNvPr>
          <p:cNvSpPr/>
          <p:nvPr/>
        </p:nvSpPr>
        <p:spPr>
          <a:xfrm>
            <a:off x="0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7F565-5B5F-E146-A50D-25B54E542C93}"/>
              </a:ext>
            </a:extLst>
          </p:cNvPr>
          <p:cNvSpPr/>
          <p:nvPr/>
        </p:nvSpPr>
        <p:spPr>
          <a:xfrm>
            <a:off x="10535322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E19A8-EBC5-0C40-BA73-1C7102C1B869}"/>
              </a:ext>
            </a:extLst>
          </p:cNvPr>
          <p:cNvSpPr/>
          <p:nvPr/>
        </p:nvSpPr>
        <p:spPr>
          <a:xfrm>
            <a:off x="4593515" y="591671"/>
            <a:ext cx="2420471" cy="247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chose</a:t>
            </a:r>
            <a:r>
              <a:rPr lang="es-ES_tradnl" dirty="0"/>
              <a:t> a </a:t>
            </a:r>
            <a:r>
              <a:rPr lang="es-ES_tradnl" dirty="0" err="1"/>
              <a:t>character</a:t>
            </a:r>
            <a:r>
              <a:rPr lang="es-ES_tradnl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107AA-F8A3-394F-B3CD-735B3F99390C}"/>
              </a:ext>
            </a:extLst>
          </p:cNvPr>
          <p:cNvSpPr/>
          <p:nvPr/>
        </p:nvSpPr>
        <p:spPr>
          <a:xfrm>
            <a:off x="7013986" y="591671"/>
            <a:ext cx="311972" cy="247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F3111-85E1-9B42-AA0F-D2BBAE25FBA1}"/>
              </a:ext>
            </a:extLst>
          </p:cNvPr>
          <p:cNvSpPr txBox="1"/>
          <p:nvPr/>
        </p:nvSpPr>
        <p:spPr>
          <a:xfrm>
            <a:off x="5517776" y="3703320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main</a:t>
            </a:r>
            <a:r>
              <a:rPr lang="es-ES_tradnl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BCAE2-C53F-DD4B-A156-FD29F302B88D}"/>
              </a:ext>
            </a:extLst>
          </p:cNvPr>
          <p:cNvSpPr txBox="1"/>
          <p:nvPr/>
        </p:nvSpPr>
        <p:spPr>
          <a:xfrm>
            <a:off x="8272631" y="46976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39F30-86E4-9448-91BB-6880991557AA}"/>
              </a:ext>
            </a:extLst>
          </p:cNvPr>
          <p:cNvSpPr txBox="1"/>
          <p:nvPr/>
        </p:nvSpPr>
        <p:spPr>
          <a:xfrm>
            <a:off x="8272631" y="57391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55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8B57AC-0455-444D-83CE-FFA0E737F5F7}"/>
              </a:ext>
            </a:extLst>
          </p:cNvPr>
          <p:cNvSpPr/>
          <p:nvPr/>
        </p:nvSpPr>
        <p:spPr>
          <a:xfrm>
            <a:off x="0" y="505609"/>
            <a:ext cx="12192000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1C0E0-9462-494B-8C5E-6246AD0A3C87}"/>
              </a:ext>
            </a:extLst>
          </p:cNvPr>
          <p:cNvSpPr txBox="1"/>
          <p:nvPr/>
        </p:nvSpPr>
        <p:spPr>
          <a:xfrm>
            <a:off x="4159623" y="43944"/>
            <a:ext cx="387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GOT MOST FAMOUS QUOTES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1A909-F042-F446-9115-D440E3E531CA}"/>
              </a:ext>
            </a:extLst>
          </p:cNvPr>
          <p:cNvSpPr/>
          <p:nvPr/>
        </p:nvSpPr>
        <p:spPr>
          <a:xfrm>
            <a:off x="0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7F565-5B5F-E146-A50D-25B54E542C93}"/>
              </a:ext>
            </a:extLst>
          </p:cNvPr>
          <p:cNvSpPr/>
          <p:nvPr/>
        </p:nvSpPr>
        <p:spPr>
          <a:xfrm>
            <a:off x="10535322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E19A8-EBC5-0C40-BA73-1C7102C1B869}"/>
              </a:ext>
            </a:extLst>
          </p:cNvPr>
          <p:cNvSpPr/>
          <p:nvPr/>
        </p:nvSpPr>
        <p:spPr>
          <a:xfrm>
            <a:off x="4593515" y="591671"/>
            <a:ext cx="2420471" cy="247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chose</a:t>
            </a:r>
            <a:r>
              <a:rPr lang="es-ES_tradnl" dirty="0"/>
              <a:t> a carácter…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107AA-F8A3-394F-B3CD-735B3F99390C}"/>
              </a:ext>
            </a:extLst>
          </p:cNvPr>
          <p:cNvSpPr/>
          <p:nvPr/>
        </p:nvSpPr>
        <p:spPr>
          <a:xfrm>
            <a:off x="7013986" y="591671"/>
            <a:ext cx="311972" cy="247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F3111-85E1-9B42-AA0F-D2BBAE25FBA1}"/>
              </a:ext>
            </a:extLst>
          </p:cNvPr>
          <p:cNvSpPr txBox="1"/>
          <p:nvPr/>
        </p:nvSpPr>
        <p:spPr>
          <a:xfrm>
            <a:off x="1656678" y="89961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main</a:t>
            </a:r>
            <a:r>
              <a:rPr lang="es-ES_tradnl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BCAE2-C53F-DD4B-A156-FD29F302B88D}"/>
              </a:ext>
            </a:extLst>
          </p:cNvPr>
          <p:cNvSpPr txBox="1"/>
          <p:nvPr/>
        </p:nvSpPr>
        <p:spPr>
          <a:xfrm>
            <a:off x="8272631" y="46976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39F30-86E4-9448-91BB-6880991557AA}"/>
              </a:ext>
            </a:extLst>
          </p:cNvPr>
          <p:cNvSpPr txBox="1"/>
          <p:nvPr/>
        </p:nvSpPr>
        <p:spPr>
          <a:xfrm>
            <a:off x="8272631" y="57391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4A077-E213-2740-AC8A-155DE7F4449B}"/>
              </a:ext>
            </a:extLst>
          </p:cNvPr>
          <p:cNvSpPr/>
          <p:nvPr/>
        </p:nvSpPr>
        <p:spPr>
          <a:xfrm>
            <a:off x="2590799" y="1674144"/>
            <a:ext cx="2944905" cy="386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</a:t>
            </a:r>
            <a:r>
              <a:rPr lang="es-ES_tradnl" dirty="0" err="1"/>
              <a:t>img</a:t>
            </a:r>
            <a:r>
              <a:rPr lang="es-ES_tradnl" dirty="0"/>
              <a:t>&gt;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F6CBB8-05FF-254D-80B7-5DEDE81DC218}"/>
              </a:ext>
            </a:extLst>
          </p:cNvPr>
          <p:cNvSpPr/>
          <p:nvPr/>
        </p:nvSpPr>
        <p:spPr>
          <a:xfrm>
            <a:off x="2542391" y="5818994"/>
            <a:ext cx="1424044" cy="5333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Quote</a:t>
            </a:r>
            <a:endParaRPr lang="es-ES_tradnl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598395-0202-DE4C-A3F7-0F4CB172A99F}"/>
              </a:ext>
            </a:extLst>
          </p:cNvPr>
          <p:cNvSpPr/>
          <p:nvPr/>
        </p:nvSpPr>
        <p:spPr>
          <a:xfrm>
            <a:off x="4159623" y="5810926"/>
            <a:ext cx="1327673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Quotes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C91A-72BA-DB4B-8E4E-6CB774B33F3E}"/>
              </a:ext>
            </a:extLst>
          </p:cNvPr>
          <p:cNvSpPr txBox="1"/>
          <p:nvPr/>
        </p:nvSpPr>
        <p:spPr>
          <a:xfrm>
            <a:off x="5920290" y="3429000"/>
            <a:ext cx="4024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850C3-2488-C74B-87CD-D1ACB84E377A}"/>
              </a:ext>
            </a:extLst>
          </p:cNvPr>
          <p:cNvSpPr txBox="1"/>
          <p:nvPr/>
        </p:nvSpPr>
        <p:spPr>
          <a:xfrm>
            <a:off x="6605642" y="1603623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name</a:t>
            </a:r>
            <a:r>
              <a:rPr lang="es-ES_tradnl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770CD-78D9-0A4F-BF96-A071FE325FF9}"/>
              </a:ext>
            </a:extLst>
          </p:cNvPr>
          <p:cNvSpPr txBox="1"/>
          <p:nvPr/>
        </p:nvSpPr>
        <p:spPr>
          <a:xfrm>
            <a:off x="6605642" y="1895866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House</a:t>
            </a:r>
            <a:r>
              <a:rPr lang="es-ES_tradnl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05EA8-6A05-B945-9533-450BF5F25940}"/>
              </a:ext>
            </a:extLst>
          </p:cNvPr>
          <p:cNvSpPr txBox="1"/>
          <p:nvPr/>
        </p:nvSpPr>
        <p:spPr>
          <a:xfrm>
            <a:off x="5842297" y="1589858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Name</a:t>
            </a:r>
            <a:r>
              <a:rPr lang="es-ES_tradnl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A5AA6-6C66-F946-B384-CE06BC55C6EE}"/>
              </a:ext>
            </a:extLst>
          </p:cNvPr>
          <p:cNvSpPr txBox="1"/>
          <p:nvPr/>
        </p:nvSpPr>
        <p:spPr>
          <a:xfrm>
            <a:off x="5842297" y="1882101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House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23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8B57AC-0455-444D-83CE-FFA0E737F5F7}"/>
              </a:ext>
            </a:extLst>
          </p:cNvPr>
          <p:cNvSpPr/>
          <p:nvPr/>
        </p:nvSpPr>
        <p:spPr>
          <a:xfrm>
            <a:off x="0" y="505609"/>
            <a:ext cx="12192000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1C0E0-9462-494B-8C5E-6246AD0A3C87}"/>
              </a:ext>
            </a:extLst>
          </p:cNvPr>
          <p:cNvSpPr txBox="1"/>
          <p:nvPr/>
        </p:nvSpPr>
        <p:spPr>
          <a:xfrm>
            <a:off x="4159623" y="43944"/>
            <a:ext cx="387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GOT MOST FAMOUS QUOTES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1A909-F042-F446-9115-D440E3E531CA}"/>
              </a:ext>
            </a:extLst>
          </p:cNvPr>
          <p:cNvSpPr/>
          <p:nvPr/>
        </p:nvSpPr>
        <p:spPr>
          <a:xfrm>
            <a:off x="0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7F565-5B5F-E146-A50D-25B54E542C93}"/>
              </a:ext>
            </a:extLst>
          </p:cNvPr>
          <p:cNvSpPr/>
          <p:nvPr/>
        </p:nvSpPr>
        <p:spPr>
          <a:xfrm>
            <a:off x="10535322" y="946673"/>
            <a:ext cx="1656678" cy="5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&lt;banner&gt;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E19A8-EBC5-0C40-BA73-1C7102C1B869}"/>
              </a:ext>
            </a:extLst>
          </p:cNvPr>
          <p:cNvSpPr/>
          <p:nvPr/>
        </p:nvSpPr>
        <p:spPr>
          <a:xfrm>
            <a:off x="4593515" y="591671"/>
            <a:ext cx="2420471" cy="247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chose</a:t>
            </a:r>
            <a:r>
              <a:rPr lang="es-ES_tradnl" dirty="0"/>
              <a:t> a carácter…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107AA-F8A3-394F-B3CD-735B3F99390C}"/>
              </a:ext>
            </a:extLst>
          </p:cNvPr>
          <p:cNvSpPr/>
          <p:nvPr/>
        </p:nvSpPr>
        <p:spPr>
          <a:xfrm>
            <a:off x="7013986" y="591671"/>
            <a:ext cx="311972" cy="247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F3111-85E1-9B42-AA0F-D2BBAE25FBA1}"/>
              </a:ext>
            </a:extLst>
          </p:cNvPr>
          <p:cNvSpPr txBox="1"/>
          <p:nvPr/>
        </p:nvSpPr>
        <p:spPr>
          <a:xfrm>
            <a:off x="1656678" y="89961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main</a:t>
            </a:r>
            <a:r>
              <a:rPr lang="es-ES_tradnl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BCAE2-C53F-DD4B-A156-FD29F302B88D}"/>
              </a:ext>
            </a:extLst>
          </p:cNvPr>
          <p:cNvSpPr txBox="1"/>
          <p:nvPr/>
        </p:nvSpPr>
        <p:spPr>
          <a:xfrm>
            <a:off x="8272631" y="469764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39F30-86E4-9448-91BB-6880991557AA}"/>
              </a:ext>
            </a:extLst>
          </p:cNvPr>
          <p:cNvSpPr txBox="1"/>
          <p:nvPr/>
        </p:nvSpPr>
        <p:spPr>
          <a:xfrm>
            <a:off x="8272631" y="57391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header</a:t>
            </a:r>
            <a:r>
              <a:rPr lang="es-ES_tradnl" dirty="0"/>
              <a:t>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4A077-E213-2740-AC8A-155DE7F4449B}"/>
              </a:ext>
            </a:extLst>
          </p:cNvPr>
          <p:cNvSpPr/>
          <p:nvPr/>
        </p:nvSpPr>
        <p:spPr>
          <a:xfrm>
            <a:off x="2590799" y="1268946"/>
            <a:ext cx="2944905" cy="426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&lt;</a:t>
            </a:r>
            <a:r>
              <a:rPr lang="es-ES_tradnl" dirty="0" err="1"/>
              <a:t>img</a:t>
            </a:r>
            <a:r>
              <a:rPr lang="es-ES_tradnl" dirty="0"/>
              <a:t>&gt;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F6CBB8-05FF-254D-80B7-5DEDE81DC218}"/>
              </a:ext>
            </a:extLst>
          </p:cNvPr>
          <p:cNvSpPr/>
          <p:nvPr/>
        </p:nvSpPr>
        <p:spPr>
          <a:xfrm>
            <a:off x="2542391" y="5818994"/>
            <a:ext cx="1424044" cy="5333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Quote</a:t>
            </a:r>
            <a:endParaRPr lang="es-ES_tradnl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598395-0202-DE4C-A3F7-0F4CB172A99F}"/>
              </a:ext>
            </a:extLst>
          </p:cNvPr>
          <p:cNvSpPr/>
          <p:nvPr/>
        </p:nvSpPr>
        <p:spPr>
          <a:xfrm>
            <a:off x="4159623" y="5810926"/>
            <a:ext cx="1327673" cy="5333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Quotes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C91A-72BA-DB4B-8E4E-6CB774B33F3E}"/>
              </a:ext>
            </a:extLst>
          </p:cNvPr>
          <p:cNvSpPr txBox="1"/>
          <p:nvPr/>
        </p:nvSpPr>
        <p:spPr>
          <a:xfrm>
            <a:off x="5898775" y="1977554"/>
            <a:ext cx="402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  <a:p>
            <a:pPr algn="r"/>
            <a:r>
              <a:rPr lang="es-ES_tradnl" i="1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850C3-2488-C74B-87CD-D1ACB84E377A}"/>
              </a:ext>
            </a:extLst>
          </p:cNvPr>
          <p:cNvSpPr txBox="1"/>
          <p:nvPr/>
        </p:nvSpPr>
        <p:spPr>
          <a:xfrm>
            <a:off x="6519584" y="1231677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name</a:t>
            </a:r>
            <a:r>
              <a:rPr lang="es-ES_tradnl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770CD-78D9-0A4F-BF96-A071FE325FF9}"/>
              </a:ext>
            </a:extLst>
          </p:cNvPr>
          <p:cNvSpPr txBox="1"/>
          <p:nvPr/>
        </p:nvSpPr>
        <p:spPr>
          <a:xfrm>
            <a:off x="6562613" y="1511251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House</a:t>
            </a:r>
            <a:r>
              <a:rPr lang="es-ES_tradnl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05EA8-6A05-B945-9533-450BF5F25940}"/>
              </a:ext>
            </a:extLst>
          </p:cNvPr>
          <p:cNvSpPr txBox="1"/>
          <p:nvPr/>
        </p:nvSpPr>
        <p:spPr>
          <a:xfrm>
            <a:off x="5799268" y="1205243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Name</a:t>
            </a:r>
            <a:r>
              <a:rPr lang="es-ES_tradnl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A5AA6-6C66-F946-B384-CE06BC55C6EE}"/>
              </a:ext>
            </a:extLst>
          </p:cNvPr>
          <p:cNvSpPr txBox="1"/>
          <p:nvPr/>
        </p:nvSpPr>
        <p:spPr>
          <a:xfrm>
            <a:off x="5799268" y="1497486"/>
            <a:ext cx="15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House</a:t>
            </a:r>
            <a:r>
              <a:rPr lang="es-ES_tradnl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E40B0-100B-9D41-AEB4-8FA7418F0AC2}"/>
              </a:ext>
            </a:extLst>
          </p:cNvPr>
          <p:cNvSpPr txBox="1"/>
          <p:nvPr/>
        </p:nvSpPr>
        <p:spPr>
          <a:xfrm>
            <a:off x="5934636" y="2734621"/>
            <a:ext cx="402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  <a:p>
            <a:pPr algn="r"/>
            <a:r>
              <a:rPr lang="es-ES_tradnl" i="1" dirty="0"/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C6295-9C6F-3E47-958F-F9D6F315B43D}"/>
              </a:ext>
            </a:extLst>
          </p:cNvPr>
          <p:cNvSpPr txBox="1"/>
          <p:nvPr/>
        </p:nvSpPr>
        <p:spPr>
          <a:xfrm>
            <a:off x="5934636" y="3491688"/>
            <a:ext cx="402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  <a:p>
            <a:pPr algn="r"/>
            <a:r>
              <a:rPr lang="es-ES_tradnl" i="1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A327F-487F-2442-811F-5E726CD06102}"/>
              </a:ext>
            </a:extLst>
          </p:cNvPr>
          <p:cNvSpPr txBox="1"/>
          <p:nvPr/>
        </p:nvSpPr>
        <p:spPr>
          <a:xfrm>
            <a:off x="5934636" y="4248755"/>
            <a:ext cx="402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  <a:p>
            <a:pPr algn="r"/>
            <a:r>
              <a:rPr lang="es-ES_tradnl" i="1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CBD7B-439E-CD47-998E-03E839CB9206}"/>
              </a:ext>
            </a:extLst>
          </p:cNvPr>
          <p:cNvSpPr txBox="1"/>
          <p:nvPr/>
        </p:nvSpPr>
        <p:spPr>
          <a:xfrm>
            <a:off x="5934636" y="5006426"/>
            <a:ext cx="402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_tradnl" dirty="0"/>
              <a:t>&lt;single </a:t>
            </a:r>
            <a:r>
              <a:rPr lang="es-ES_tradnl" dirty="0" err="1"/>
              <a:t>quote</a:t>
            </a:r>
            <a:r>
              <a:rPr lang="es-ES_tradnl" dirty="0"/>
              <a:t>&gt;</a:t>
            </a:r>
          </a:p>
          <a:p>
            <a:pPr algn="r"/>
            <a:r>
              <a:rPr lang="es-ES_tradnl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23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281</Words>
  <Application>Microsoft Macintosh PowerPoint</Application>
  <PresentationFormat>Widescreen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6</cp:revision>
  <dcterms:created xsi:type="dcterms:W3CDTF">2020-08-21T20:03:23Z</dcterms:created>
  <dcterms:modified xsi:type="dcterms:W3CDTF">2020-08-21T21:49:56Z</dcterms:modified>
</cp:coreProperties>
</file>