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1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978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B3BA9-475C-43D0-95BB-81BDB1EEA130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645B4-2DF6-4509-BCF8-6D12568F8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Containerization: By wrapping a process together a complete filesystem and namespace cell, a container has everything needed to run the process, including executables, libraries and system tools.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645B4-2DF6-4509-BCF8-6D12568F82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3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1624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74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243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041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93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06D55B6-2AB2-494E-B501-07281EA209EB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6436C0-1217-4436-93CE-544779A0F9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31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 High Performance Container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 Sneha Rangari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September 2018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6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OF FREEFLOW: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4681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networking solution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>
              <a:lnSpc>
                <a:spcPct val="12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Reuses control-plane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Modifies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multiple existing modules in the networking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Three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key building blocks of </a:t>
            </a:r>
            <a:r>
              <a:rPr lang="en-US" sz="1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Customized Network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ecides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which communication paradigm to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</a:p>
          <a:p>
            <a:pPr lvl="0">
              <a:lnSpc>
                <a:spcPct val="12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upports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standard network programming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APIs </a:t>
            </a:r>
          </a:p>
          <a:p>
            <a:pPr lvl="0">
              <a:lnSpc>
                <a:spcPct val="12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network orchestrator for the location of the container it wishes to communicate with.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shared memory to communicate with the other container, bypassing overlay router.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Customized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Overlay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Routers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traffic between routers and its local containers goes through shared-memory instead of software bridge;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>
              <a:lnSpc>
                <a:spcPct val="12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traffic between different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routers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delivered via kernel bypassing techniques, e.g. RDMA or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DPDK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Customized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orchestrator </a:t>
            </a: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eeps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track of the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locations of each container in the cluster.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also allows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FreeFlow’s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network library to query for the physical deployment location of each container.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505700" y="749808"/>
            <a:ext cx="3215640" cy="22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ARCHITECTURE OF FREEFLOW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3272"/>
            <a:ext cx="10515600" cy="51436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Traffic among containers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flow through an efficient data-plane: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Shared-memory for intra-host cases and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hared-memory plus kernel bypassing networking for inter-host cases</a:t>
            </a:r>
          </a:p>
          <a:p>
            <a:pPr mar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Challenges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upport multiple standard network APIs - transparency and backward compatibility.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Inter-host and intra-host cases: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verlay routers should connect the shared-memory channel with local containers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And should connect th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 kernel bypassing channel between physical NICs to avoid overhead caused by memory copying.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7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- THE NETWORK LIBRARY OF FREEFLOW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Supporting most common network APIs, such as Socket (TCP/IP), Verbs (RDMA), MPI (parallel computing), etc.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electing the most efficient communication paradigm despite which network API.</a:t>
            </a:r>
          </a:p>
          <a:p>
            <a:pPr mar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network library: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 several independent libraries dealing with a specific network API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riting different libraries is clearly suboptimal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 develop a new library for RDMA API, use existing “translation” libraries.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RDMA API as our primary interface - provides a message-oriented interface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TCP/IP sockets interface - easily implemented over RDMA.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5360" y="4121468"/>
            <a:ext cx="4733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41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- THE NETWORK LIBRARY OF FREEFLOW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515283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Working: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Checks 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receiver container’s location.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the container is on the same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host - shared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ointer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memory block to the receiver’s network library module.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API semantics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notify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is ready to read.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receiver container is on a different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host - overlay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router on the same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Overlay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router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data to the receiver container’s IP.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the overlay routers to deliver the data to the destination.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8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OVERLAY ROUTER OF FREEFLOW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>
            <a:normAutofit/>
          </a:bodyPr>
          <a:lstStyle/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functionalities in both control-plane and data-plane.</a:t>
            </a:r>
          </a:p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control-plane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allocates IP addresses for new containers according to default or manually configured policies. </a:t>
            </a:r>
          </a:p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xchanges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routing information and compute routes to all containers in the cluster. </a:t>
            </a:r>
          </a:p>
          <a:p>
            <a:pPr lvl="0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inherits the control-plane behaviors from existing overlay network solutions.</a:t>
            </a:r>
          </a:p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 the data-plane,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has its own implementation to make the data transfer more efficient.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6223" y="2972181"/>
            <a:ext cx="45434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98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- THE OVERLAY ROUTER OF FREEFLOW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5152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Working: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network library in the sender container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share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data with its local overlay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router – container on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another host.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network library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tell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overlay router to send the data to the receiver’s IP address.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overlay router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check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its routing table to find the next hop router towards the receiver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It writes the data to the next hop overlay router via RDMA (or DPDK, if available).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If RDMA or DPDK are not available, normal IP communication is used.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eceiver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is on its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host - shares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received data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same host and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notifies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latter that the data is ready to fetch.</a:t>
            </a:r>
          </a:p>
          <a:p>
            <a:pPr marL="0" indent="0">
              <a:buNone/>
            </a:pP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- 3.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NETWORK ORCHESTRATOR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984"/>
            <a:ext cx="10515600" cy="5161979"/>
          </a:xfrm>
        </p:spPr>
        <p:txBody>
          <a:bodyPr>
            <a:normAutofit/>
          </a:bodyPr>
          <a:lstStyle/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Maintain the real-time information of container locations and VM locations</a:t>
            </a:r>
          </a:p>
          <a:p>
            <a:pPr lvl="0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started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and managed by a cluster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host mapping can be easily accessed from the cluster orchestrator.</a:t>
            </a:r>
          </a:p>
          <a:p>
            <a:pPr lvl="0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only adds a small module into existing clusters orchestrator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Allow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network library modules to query the container-to-host mapping</a:t>
            </a:r>
          </a:p>
          <a:p>
            <a:pPr lvl="0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Note: Orchestrator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can either push the mappings to network libraries, or the libraries can pull it.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125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PRELIMINARY IMPLEMENTATION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8656"/>
            <a:ext cx="10515600" cy="50780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Dataplane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mechanism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on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location of two containers:</a:t>
            </a:r>
          </a:p>
          <a:p>
            <a:pPr lvl="0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Intra-host: 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shared-memory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</a:p>
          <a:p>
            <a:pPr lvl="0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Inter-host: RDMA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implemented the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shared-memory via multiplexing IPC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</a:p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ontainers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use RDMA by using the host mode.</a:t>
            </a:r>
          </a:p>
          <a:p>
            <a:pPr lvl="0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Achieves higher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throughput and lower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latency as compared to overlay network. </a:t>
            </a:r>
          </a:p>
          <a:p>
            <a:pPr lvl="0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CPU utilization per bit/second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- lower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always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selects the most efficient communication mechanism in different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3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7421"/>
            <a:ext cx="10515600" cy="393827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AND DISCUSSION:</a:t>
            </a:r>
            <a:b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832"/>
            <a:ext cx="9982200" cy="53357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offers high performance, good portability and acceptable isolation. </a:t>
            </a:r>
          </a:p>
          <a:p>
            <a:pPr>
              <a:lnSpc>
                <a:spcPct val="10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of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enables containers to communicate most efficiently</a:t>
            </a:r>
          </a:p>
          <a:p>
            <a:pPr mar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Important Considerations: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Live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migration: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library to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 with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orchestrator more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frequently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Maintain additional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per-connection state within the library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Security and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middle-box: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would only allow shared-memory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among trusted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belongs to the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same vendor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(e.g., running spark or storm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VM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environment: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such as efficient inter-VM communication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need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be addressed,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Can be done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within the context of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Router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may end up maintaining one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queue pair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for each pair of communicating containers.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Solution: Multiplex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 single queue pair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on overlay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routers for multiple container sessions.</a:t>
            </a:r>
            <a:endParaRPr lang="en-U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53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04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2168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Ways to improve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High network performance without sacrificing portability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of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Preliminary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and discussion: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604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88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47449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with Networking Solutions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Poor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performance or poor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portability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for desirable results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leverages two insights: 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 central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entity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orchestrator.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Loose isolation among containers belonging to same application.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Use shared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memory and RDMA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improve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network performance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igher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throughput, lower latency,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overhead with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full portability</a:t>
            </a:r>
          </a:p>
          <a:p>
            <a:pPr marL="0" indent="0">
              <a:buNone/>
            </a:pP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WAYS TO IMPROVE PERFORMANCE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4995144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Non-Portable Applications:</a:t>
            </a:r>
          </a:p>
          <a:p>
            <a:pPr lvl="0"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Tailored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for specific platforms.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Non-Isolation:</a:t>
            </a:r>
          </a:p>
          <a:p>
            <a:pPr lvl="0"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Isolation between applications was non-existent.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TCP/IP layering: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systems offered isolation and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portability.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Solutions till date:</a:t>
            </a:r>
          </a:p>
          <a:p>
            <a:pPr lvl="0"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DPDK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RDMA,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virtualization but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network performance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got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further reduced.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has no external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dependencies - making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it highly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portable, sacrificing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38073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47612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EXPERIMENTS AND OBSERVATIONS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3776"/>
            <a:ext cx="10515600" cy="5276088"/>
          </a:xfrm>
        </p:spPr>
        <p:txBody>
          <a:bodyPr>
            <a:noAutofit/>
          </a:bodyPr>
          <a:lstStyle/>
          <a:p>
            <a:pPr marL="0" lvl="0" indent="0">
              <a:lnSpc>
                <a:spcPct val="170000"/>
              </a:lnSpc>
              <a:buNone/>
            </a:pP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Two Docker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containers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 ways to 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 a single server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Shared Memory: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Special setup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bypass the namespace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east isolation and portability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Host mode: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ontainer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binds an interface and a port on the host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uses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host’s IP to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communicate.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ontainers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are not truly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isolated.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Overlay mode: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runs a software router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connects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all containers on the host via a bridge network.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portability.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70000"/>
              </a:lnSpc>
              <a:buNone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 lvl="0">
              <a:lnSpc>
                <a:spcPct val="17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Throughput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and overlay modes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are worse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shared.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Both modes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require a “hairpin” path through the full TCP/IP stack.</a:t>
            </a:r>
          </a:p>
          <a:p>
            <a:pPr lvl="0">
              <a:lnSpc>
                <a:spcPct val="17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Overlay is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worse than host mode.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In overlay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networking,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hairpinning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happens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twice.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6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FREEFLOW SOLUTIONS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Virtualization vs Containerization:</a:t>
            </a:r>
          </a:p>
          <a:p>
            <a:pPr lvl="0">
              <a:lnSpc>
                <a:spcPct val="15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Virtualization suffers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from inefficiencies,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address them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techniques like SR-IOV and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NetVM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Cannot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be directly applied to the container world.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SR-IOV scales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10s of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VMs per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but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100s of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containers per server.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FreeFlow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Solutions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achieve these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observed an opportunity to leverage two key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aspects: </a:t>
            </a:r>
          </a:p>
          <a:p>
            <a:pPr lvl="0">
              <a:lnSpc>
                <a:spcPct val="15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anaged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by a central orchestrator (E.g.,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Mesos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YARN and Kubernetes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eployed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over managed network fabrics (e.g., a public cloud provider).</a:t>
            </a:r>
          </a:p>
          <a:p>
            <a:pPr>
              <a:lnSpc>
                <a:spcPct val="150000"/>
              </a:lnSpc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707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7824"/>
            <a:ext cx="10515600" cy="5299139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Chroot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mechanism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provide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namespace isolation.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dependencies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bundled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together with the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Deployed within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 VM or on bare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metal, supported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and Windows operating system.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Containerized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layers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deployed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with multiple containers in each layer. </a:t>
            </a:r>
            <a:r>
              <a:rPr lang="en-US" sz="1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each mapper and reducer node in Hadoop.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ulti-host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server cluster, and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controlled by a cluster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orchestrator.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Advantage: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Easier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upgrade the nodes or mitigate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failures.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Maximum portability - containers use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overlay networks.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Host (server/VM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 runs the software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router connecting host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host.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Tunneling to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move traffic between the physical network and the overlay fabric.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BGP to connect with software routers on other hosts.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hroughput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utilization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Overlay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network is better as compared with host network.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71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HIGH NETWORK PERFORMANCE WITHOUT SACRIFICING PORTABILITY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1264"/>
            <a:ext cx="10515600" cy="5370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and Portability: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Portability: Overlay-based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networking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– not to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worry about where the other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endpoint.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gets affected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for good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portability - traffic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needs to go through a deep software stack.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achieve: Avoid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any performance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bottlenecks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i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data-plane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within a single host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communicate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via a shared memory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Overlay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routers in different hosts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- talk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via RDMA (or DPDK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Key idea and issue: </a:t>
            </a: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container should decide how to communicate with another according to the latter’s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discover the real-time locations of containers; </a:t>
            </a: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to enable containers to use different mechanisms to communicate with different peers.</a:t>
            </a:r>
          </a:p>
          <a:p>
            <a:pPr mar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To depend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on containerized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 (conceptually) centralized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orchestrator.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 clusters are managed by a centralized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orchestrator.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41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OF FREEFLOW: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952"/>
            <a:ext cx="10515600" cy="537984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overlay networking solutions for containers:</a:t>
            </a:r>
          </a:p>
          <a:p>
            <a:pPr marL="0" lvl="0" indent="0">
              <a:buNone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ontainer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has a virtual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NIC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attached to the overlay router of the host via a software bridge.</a:t>
            </a:r>
          </a:p>
          <a:p>
            <a:pPr lvl="0"/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Overlay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routers exchange routing information and build routing tables via standard routing protocols, such as BGP.</a:t>
            </a:r>
          </a:p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fabric </a:t>
            </a:r>
            <a:r>
              <a:rPr lang="en-US" sz="1300" dirty="0" smtClean="0">
                <a:latin typeface="Arial" panose="020B0604020202020204" pitchFamily="34" charset="0"/>
                <a:cs typeface="Arial" panose="020B0604020202020204" pitchFamily="34" charset="0"/>
              </a:rPr>
              <a:t>is data-plane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for packets traversing the overlay from container to another one.</a:t>
            </a:r>
          </a:p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Inside each container, applications use standard network APIs to access the network.</a:t>
            </a:r>
          </a:p>
          <a:p>
            <a:pPr lvl="0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The API calls are implemented in network libraries, such as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glibc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for Socket API, and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libibverbs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for RDMA Verbs API.</a:t>
            </a:r>
          </a:p>
          <a:p>
            <a:pPr marL="457200" lvl="1" indent="0">
              <a:buNone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320"/>
            <a:ext cx="2910840" cy="22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3383</TotalTime>
  <Words>1690</Words>
  <Application>Microsoft Office PowerPoint</Application>
  <PresentationFormat>Widescreen</PresentationFormat>
  <Paragraphs>204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Wingdings</vt:lpstr>
      <vt:lpstr>Crop</vt:lpstr>
      <vt:lpstr>FreeFlow: High Performance Container Networking</vt:lpstr>
      <vt:lpstr>AGENDA</vt:lpstr>
      <vt:lpstr>ABSTRACT</vt:lpstr>
      <vt:lpstr>WAYS TO IMPROVE PERFORMANCE</vt:lpstr>
      <vt:lpstr>EXPERIMENTS AND OBSERVATIONS</vt:lpstr>
      <vt:lpstr>FREEFLOW SOLUTIONS</vt:lpstr>
      <vt:lpstr>OVERVIEW</vt:lpstr>
      <vt:lpstr>HIGH NETWORK PERFORMANCE WITHOUT SACRIFICING PORTABILITY</vt:lpstr>
      <vt:lpstr>ARCHITECTURE OF FREEFLOW:</vt:lpstr>
      <vt:lpstr>ARCHITECTURE OF FREEFLOW:</vt:lpstr>
      <vt:lpstr>THE ARCHITECTURE OF FREEFLOW</vt:lpstr>
      <vt:lpstr>DESIGN - THE NETWORK LIBRARY OF FREEFLOW</vt:lpstr>
      <vt:lpstr>DESIGN - THE NETWORK LIBRARY OF FREEFLOW</vt:lpstr>
      <vt:lpstr>DESIGN - THE OVERLAY ROUTER OF FREEFLOW</vt:lpstr>
      <vt:lpstr>DESIGN - THE OVERLAY ROUTER OF FREEFLOW</vt:lpstr>
      <vt:lpstr>DESIGN - 3. THE NETWORK ORCHESTRATOR</vt:lpstr>
      <vt:lpstr>PRELIMINARY IMPLEMENTATION</vt:lpstr>
      <vt:lpstr>CONCLUSION AND DISCUSSION: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FreeFlow: High Performance Container Networking</dc:title>
  <dc:creator>Windows User;Sneha Rangari</dc:creator>
  <cp:lastModifiedBy>Windows User</cp:lastModifiedBy>
  <cp:revision>49</cp:revision>
  <dcterms:created xsi:type="dcterms:W3CDTF">2018-09-03T14:48:57Z</dcterms:created>
  <dcterms:modified xsi:type="dcterms:W3CDTF">2018-09-05T23:12:25Z</dcterms:modified>
</cp:coreProperties>
</file>