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2D2"/>
          </a:solidFill>
        </a:fill>
      </a:tcStyle>
    </a:wholeTbl>
    <a:band2H>
      <a:tcTxStyle b="def" i="def"/>
      <a:tcStyle>
        <a:tcBdr/>
        <a:fill>
          <a:solidFill>
            <a:srgbClr val="FCEA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0E0"/>
          </a:solidFill>
        </a:fill>
      </a:tcStyle>
    </a:wholeTbl>
    <a:band2H>
      <a:tcTxStyle b="def" i="def"/>
      <a:tcStyle>
        <a:tcBdr/>
        <a:fill>
          <a:solidFill>
            <a:srgbClr val="F1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0D2"/>
          </a:solidFill>
        </a:fill>
      </a:tcStyle>
    </a:wholeTbl>
    <a:band2H>
      <a:tcTxStyle b="def" i="def"/>
      <a:tcStyle>
        <a:tcBdr/>
        <a:fill>
          <a:solidFill>
            <a:srgbClr val="E7E9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0" name="Shape 320"/>
          <p:cNvSpPr/>
          <p:nvPr>
            <p:ph type="sldImg"/>
          </p:nvPr>
        </p:nvSpPr>
        <p:spPr>
          <a:xfrm>
            <a:off x="1143000" y="685800"/>
            <a:ext cx="4572000" cy="3429000"/>
          </a:xfrm>
          <a:prstGeom prst="rect">
            <a:avLst/>
          </a:prstGeom>
        </p:spPr>
        <p:txBody>
          <a:bodyPr/>
          <a:lstStyle/>
          <a:p>
            <a:pPr/>
          </a:p>
        </p:txBody>
      </p:sp>
      <p:sp>
        <p:nvSpPr>
          <p:cNvPr id="321" name="Shape 3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Poppins"/>
      </a:defRPr>
    </a:lvl1pPr>
    <a:lvl2pPr indent="228600" latinLnBrk="0">
      <a:defRPr sz="1200">
        <a:latin typeface="+mj-lt"/>
        <a:ea typeface="+mj-ea"/>
        <a:cs typeface="+mj-cs"/>
        <a:sym typeface="Poppins"/>
      </a:defRPr>
    </a:lvl2pPr>
    <a:lvl3pPr indent="457200" latinLnBrk="0">
      <a:defRPr sz="1200">
        <a:latin typeface="+mj-lt"/>
        <a:ea typeface="+mj-ea"/>
        <a:cs typeface="+mj-cs"/>
        <a:sym typeface="Poppins"/>
      </a:defRPr>
    </a:lvl3pPr>
    <a:lvl4pPr indent="685800" latinLnBrk="0">
      <a:defRPr sz="1200">
        <a:latin typeface="+mj-lt"/>
        <a:ea typeface="+mj-ea"/>
        <a:cs typeface="+mj-cs"/>
        <a:sym typeface="Poppins"/>
      </a:defRPr>
    </a:lvl4pPr>
    <a:lvl5pPr indent="914400" latinLnBrk="0">
      <a:defRPr sz="1200">
        <a:latin typeface="+mj-lt"/>
        <a:ea typeface="+mj-ea"/>
        <a:cs typeface="+mj-cs"/>
        <a:sym typeface="Poppins"/>
      </a:defRPr>
    </a:lvl5pPr>
    <a:lvl6pPr indent="1143000" latinLnBrk="0">
      <a:defRPr sz="1200">
        <a:latin typeface="+mj-lt"/>
        <a:ea typeface="+mj-ea"/>
        <a:cs typeface="+mj-cs"/>
        <a:sym typeface="Poppins"/>
      </a:defRPr>
    </a:lvl6pPr>
    <a:lvl7pPr indent="1371600" latinLnBrk="0">
      <a:defRPr sz="1200">
        <a:latin typeface="+mj-lt"/>
        <a:ea typeface="+mj-ea"/>
        <a:cs typeface="+mj-cs"/>
        <a:sym typeface="Poppins"/>
      </a:defRPr>
    </a:lvl7pPr>
    <a:lvl8pPr indent="1600200" latinLnBrk="0">
      <a:defRPr sz="1200">
        <a:latin typeface="+mj-lt"/>
        <a:ea typeface="+mj-ea"/>
        <a:cs typeface="+mj-cs"/>
        <a:sym typeface="Poppins"/>
      </a:defRPr>
    </a:lvl8pPr>
    <a:lvl9pPr indent="1828800" latinLnBrk="0">
      <a:defRPr sz="1200">
        <a:latin typeface="+mj-lt"/>
        <a:ea typeface="+mj-ea"/>
        <a:cs typeface="+mj-cs"/>
        <a:sym typeface="Poppin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1_Cover">
    <p:spTree>
      <p:nvGrpSpPr>
        <p:cNvPr id="1" name=""/>
        <p:cNvGrpSpPr/>
        <p:nvPr/>
      </p:nvGrpSpPr>
      <p:grpSpPr>
        <a:xfrm>
          <a:off x="0" y="0"/>
          <a:ext cx="0" cy="0"/>
          <a:chOff x="0" y="0"/>
          <a:chExt cx="0" cy="0"/>
        </a:xfrm>
      </p:grpSpPr>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sp>
        <p:nvSpPr>
          <p:cNvPr id="117" name="Picture Placeholder 4"/>
          <p:cNvSpPr/>
          <p:nvPr>
            <p:ph type="pic" idx="21"/>
          </p:nvPr>
        </p:nvSpPr>
        <p:spPr>
          <a:xfrm>
            <a:off x="1644550" y="-2471647"/>
            <a:ext cx="6879484" cy="8524541"/>
          </a:xfrm>
          <a:prstGeom prst="rect">
            <a:avLst/>
          </a:prstGeom>
        </p:spPr>
        <p:txBody>
          <a:bodyPr lIns="91439" rIns="91439"/>
          <a:lstStyle/>
          <a:p>
            <a:pP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sp>
        <p:nvSpPr>
          <p:cNvPr id="125" name="Picture Placeholder 4"/>
          <p:cNvSpPr/>
          <p:nvPr>
            <p:ph type="pic" idx="21"/>
          </p:nvPr>
        </p:nvSpPr>
        <p:spPr>
          <a:xfrm>
            <a:off x="6340280" y="-2026919"/>
            <a:ext cx="6128121" cy="6891019"/>
          </a:xfrm>
          <a:prstGeom prst="rect">
            <a:avLst/>
          </a:prstGeom>
        </p:spPr>
        <p:txBody>
          <a:bodyPr lIns="91439" rIns="91439"/>
          <a:lstStyle/>
          <a:p>
            <a:pP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4_Custom Layout">
    <p:spTree>
      <p:nvGrpSpPr>
        <p:cNvPr id="1" name=""/>
        <p:cNvGrpSpPr/>
        <p:nvPr/>
      </p:nvGrpSpPr>
      <p:grpSpPr>
        <a:xfrm>
          <a:off x="0" y="0"/>
          <a:ext cx="0" cy="0"/>
          <a:chOff x="0" y="0"/>
          <a:chExt cx="0" cy="0"/>
        </a:xfrm>
      </p:grpSpPr>
      <p:sp>
        <p:nvSpPr>
          <p:cNvPr id="133" name="Picture Placeholder 4"/>
          <p:cNvSpPr/>
          <p:nvPr>
            <p:ph type="pic" sz="half" idx="21"/>
          </p:nvPr>
        </p:nvSpPr>
        <p:spPr>
          <a:xfrm>
            <a:off x="1406600" y="251397"/>
            <a:ext cx="4512088" cy="6301766"/>
          </a:xfrm>
          <a:prstGeom prst="rect">
            <a:avLst/>
          </a:prstGeom>
        </p:spPr>
        <p:txBody>
          <a:bodyPr lIns="91439" rIns="91439"/>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5_Custom Layout">
    <p:spTree>
      <p:nvGrpSpPr>
        <p:cNvPr id="1" name=""/>
        <p:cNvGrpSpPr/>
        <p:nvPr/>
      </p:nvGrpSpPr>
      <p:grpSpPr>
        <a:xfrm>
          <a:off x="0" y="0"/>
          <a:ext cx="0" cy="0"/>
          <a:chOff x="0" y="0"/>
          <a:chExt cx="0" cy="0"/>
        </a:xfrm>
      </p:grpSpPr>
      <p:sp>
        <p:nvSpPr>
          <p:cNvPr id="141" name="Picture Placeholder 4"/>
          <p:cNvSpPr/>
          <p:nvPr>
            <p:ph type="pic" idx="21"/>
          </p:nvPr>
        </p:nvSpPr>
        <p:spPr>
          <a:xfrm>
            <a:off x="5653764" y="-1089564"/>
            <a:ext cx="5840919" cy="6745652"/>
          </a:xfrm>
          <a:prstGeom prst="rect">
            <a:avLst/>
          </a:prstGeom>
        </p:spPr>
        <p:txBody>
          <a:bodyPr lIns="91439" rIns="91439"/>
          <a:lstStyle/>
          <a:p>
            <a:pP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Custom Layout">
    <p:spTree>
      <p:nvGrpSpPr>
        <p:cNvPr id="1" name=""/>
        <p:cNvGrpSpPr/>
        <p:nvPr/>
      </p:nvGrpSpPr>
      <p:grpSpPr>
        <a:xfrm>
          <a:off x="0" y="0"/>
          <a:ext cx="0" cy="0"/>
          <a:chOff x="0" y="0"/>
          <a:chExt cx="0" cy="0"/>
        </a:xfrm>
      </p:grpSpPr>
      <p:sp>
        <p:nvSpPr>
          <p:cNvPr id="149" name="Picture Placeholder 4"/>
          <p:cNvSpPr/>
          <p:nvPr>
            <p:ph type="pic" idx="21"/>
          </p:nvPr>
        </p:nvSpPr>
        <p:spPr>
          <a:xfrm>
            <a:off x="1644550" y="-2471647"/>
            <a:ext cx="6879485" cy="8524541"/>
          </a:xfrm>
          <a:prstGeom prst="rect">
            <a:avLst/>
          </a:prstGeom>
        </p:spPr>
        <p:txBody>
          <a:bodyPr lIns="91439" rIns="91439"/>
          <a:lstStyle/>
          <a:p>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7_Custom Layout">
    <p:spTree>
      <p:nvGrpSpPr>
        <p:cNvPr id="1" name=""/>
        <p:cNvGrpSpPr/>
        <p:nvPr/>
      </p:nvGrpSpPr>
      <p:grpSpPr>
        <a:xfrm>
          <a:off x="0" y="0"/>
          <a:ext cx="0" cy="0"/>
          <a:chOff x="0" y="0"/>
          <a:chExt cx="0" cy="0"/>
        </a:xfrm>
      </p:grpSpPr>
      <p:sp>
        <p:nvSpPr>
          <p:cNvPr id="157" name="Picture Placeholder 6"/>
          <p:cNvSpPr/>
          <p:nvPr>
            <p:ph type="pic" sz="quarter" idx="21"/>
          </p:nvPr>
        </p:nvSpPr>
        <p:spPr>
          <a:xfrm>
            <a:off x="4451825" y="2740879"/>
            <a:ext cx="2286230" cy="2570846"/>
          </a:xfrm>
          <a:prstGeom prst="rect">
            <a:avLst/>
          </a:prstGeom>
        </p:spPr>
        <p:txBody>
          <a:bodyPr lIns="91439" rIns="91439"/>
          <a:lstStyle/>
          <a:p>
            <a:pPr/>
          </a:p>
        </p:txBody>
      </p:sp>
      <p:sp>
        <p:nvSpPr>
          <p:cNvPr id="158" name="Picture Placeholder 7"/>
          <p:cNvSpPr/>
          <p:nvPr>
            <p:ph type="pic" sz="quarter" idx="22"/>
          </p:nvPr>
        </p:nvSpPr>
        <p:spPr>
          <a:xfrm>
            <a:off x="6833006" y="2740879"/>
            <a:ext cx="2286230" cy="2570846"/>
          </a:xfrm>
          <a:prstGeom prst="rect">
            <a:avLst/>
          </a:prstGeom>
        </p:spPr>
        <p:txBody>
          <a:bodyPr lIns="91439" rIns="91439"/>
          <a:lstStyle/>
          <a:p>
            <a:pPr/>
          </a:p>
        </p:txBody>
      </p:sp>
      <p:sp>
        <p:nvSpPr>
          <p:cNvPr id="159" name="Picture Placeholder 8"/>
          <p:cNvSpPr/>
          <p:nvPr>
            <p:ph type="pic" sz="quarter" idx="23"/>
          </p:nvPr>
        </p:nvSpPr>
        <p:spPr>
          <a:xfrm>
            <a:off x="9214185" y="2740879"/>
            <a:ext cx="2286230" cy="2570846"/>
          </a:xfrm>
          <a:prstGeom prst="rect">
            <a:avLst/>
          </a:prstGeom>
        </p:spPr>
        <p:txBody>
          <a:bodyPr lIns="91439" rIns="91439"/>
          <a:lstStyle/>
          <a:p>
            <a:pP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8_Custom Layout">
    <p:spTree>
      <p:nvGrpSpPr>
        <p:cNvPr id="1" name=""/>
        <p:cNvGrpSpPr/>
        <p:nvPr/>
      </p:nvGrpSpPr>
      <p:grpSpPr>
        <a:xfrm>
          <a:off x="0" y="0"/>
          <a:ext cx="0" cy="0"/>
          <a:chOff x="0" y="0"/>
          <a:chExt cx="0" cy="0"/>
        </a:xfrm>
      </p:grpSpPr>
      <p:sp>
        <p:nvSpPr>
          <p:cNvPr id="167" name="Picture Placeholder 7"/>
          <p:cNvSpPr/>
          <p:nvPr>
            <p:ph type="pic" sz="quarter" idx="21"/>
          </p:nvPr>
        </p:nvSpPr>
        <p:spPr>
          <a:xfrm>
            <a:off x="685210" y="1099207"/>
            <a:ext cx="2375076" cy="2670750"/>
          </a:xfrm>
          <a:prstGeom prst="rect">
            <a:avLst/>
          </a:prstGeom>
        </p:spPr>
        <p:txBody>
          <a:bodyPr lIns="91439" rIns="91439"/>
          <a:lstStyle/>
          <a:p>
            <a:pPr/>
          </a:p>
        </p:txBody>
      </p:sp>
      <p:sp>
        <p:nvSpPr>
          <p:cNvPr id="168" name="Picture Placeholder 8"/>
          <p:cNvSpPr/>
          <p:nvPr>
            <p:ph type="pic" sz="quarter" idx="22"/>
          </p:nvPr>
        </p:nvSpPr>
        <p:spPr>
          <a:xfrm>
            <a:off x="3142723" y="1099207"/>
            <a:ext cx="2375075" cy="2670750"/>
          </a:xfrm>
          <a:prstGeom prst="rect">
            <a:avLst/>
          </a:prstGeom>
        </p:spPr>
        <p:txBody>
          <a:bodyPr lIns="91439" rIns="91439"/>
          <a:lstStyle/>
          <a:p>
            <a:pPr/>
          </a:p>
        </p:txBody>
      </p:sp>
      <p:sp>
        <p:nvSpPr>
          <p:cNvPr id="169" name="Picture Placeholder 11"/>
          <p:cNvSpPr/>
          <p:nvPr>
            <p:ph type="pic" sz="quarter" idx="23"/>
          </p:nvPr>
        </p:nvSpPr>
        <p:spPr>
          <a:xfrm>
            <a:off x="1907744" y="3222050"/>
            <a:ext cx="2375076" cy="2670750"/>
          </a:xfrm>
          <a:prstGeom prst="rect">
            <a:avLst/>
          </a:prstGeom>
        </p:spPr>
        <p:txBody>
          <a:bodyPr lIns="91439" rIns="91439"/>
          <a:lstStyle/>
          <a:p>
            <a:pPr/>
          </a:p>
        </p:txBody>
      </p:sp>
      <p:sp>
        <p:nvSpPr>
          <p:cNvPr id="170" name="Picture Placeholder 12"/>
          <p:cNvSpPr/>
          <p:nvPr>
            <p:ph type="pic" sz="quarter" idx="24"/>
          </p:nvPr>
        </p:nvSpPr>
        <p:spPr>
          <a:xfrm>
            <a:off x="4365256" y="3222050"/>
            <a:ext cx="2375075" cy="2670750"/>
          </a:xfrm>
          <a:prstGeom prst="rect">
            <a:avLst/>
          </a:prstGeom>
        </p:spPr>
        <p:txBody>
          <a:bodyPr lIns="91439" rIns="91439"/>
          <a:lstStyle/>
          <a:p>
            <a:pPr/>
          </a:p>
        </p:txBody>
      </p:sp>
      <p:sp>
        <p:nvSpPr>
          <p:cNvPr id="1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spTree>
      <p:nvGrpSpPr>
        <p:cNvPr id="1" name=""/>
        <p:cNvGrpSpPr/>
        <p:nvPr/>
      </p:nvGrpSpPr>
      <p:grpSpPr>
        <a:xfrm>
          <a:off x="0" y="0"/>
          <a:ext cx="0" cy="0"/>
          <a:chOff x="0" y="0"/>
          <a:chExt cx="0" cy="0"/>
        </a:xfrm>
      </p:grpSpPr>
      <p:sp>
        <p:nvSpPr>
          <p:cNvPr id="178" name="Picture Placeholder 8"/>
          <p:cNvSpPr/>
          <p:nvPr>
            <p:ph type="pic" sz="quarter" idx="21"/>
          </p:nvPr>
        </p:nvSpPr>
        <p:spPr>
          <a:xfrm>
            <a:off x="6769220" y="3778248"/>
            <a:ext cx="2236773" cy="2515232"/>
          </a:xfrm>
          <a:prstGeom prst="rect">
            <a:avLst/>
          </a:prstGeom>
        </p:spPr>
        <p:txBody>
          <a:bodyPr lIns="91439" rIns="91439"/>
          <a:lstStyle/>
          <a:p>
            <a:pPr/>
          </a:p>
        </p:txBody>
      </p:sp>
      <p:sp>
        <p:nvSpPr>
          <p:cNvPr id="179" name="Picture Placeholder 9"/>
          <p:cNvSpPr/>
          <p:nvPr>
            <p:ph type="pic" sz="quarter" idx="22"/>
          </p:nvPr>
        </p:nvSpPr>
        <p:spPr>
          <a:xfrm>
            <a:off x="4899297" y="1239178"/>
            <a:ext cx="2892938" cy="3253083"/>
          </a:xfrm>
          <a:prstGeom prst="rect">
            <a:avLst/>
          </a:prstGeom>
        </p:spPr>
        <p:txBody>
          <a:bodyPr lIns="91439" rIns="91439"/>
          <a:lstStyle/>
          <a:p>
            <a:pPr/>
          </a:p>
        </p:txBody>
      </p:sp>
      <p:sp>
        <p:nvSpPr>
          <p:cNvPr id="180" name="Picture Placeholder 10"/>
          <p:cNvSpPr/>
          <p:nvPr>
            <p:ph type="pic" sz="quarter" idx="23"/>
          </p:nvPr>
        </p:nvSpPr>
        <p:spPr>
          <a:xfrm>
            <a:off x="7887607" y="536838"/>
            <a:ext cx="3639256" cy="4092312"/>
          </a:xfrm>
          <a:prstGeom prst="rect">
            <a:avLst/>
          </a:prstGeom>
        </p:spPr>
        <p:txBody>
          <a:bodyPr lIns="91439" rIns="91439"/>
          <a:lstStyle/>
          <a:p>
            <a:pP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0_Custom Layout">
    <p:spTree>
      <p:nvGrpSpPr>
        <p:cNvPr id="1" name=""/>
        <p:cNvGrpSpPr/>
        <p:nvPr/>
      </p:nvGrpSpPr>
      <p:grpSpPr>
        <a:xfrm>
          <a:off x="0" y="0"/>
          <a:ext cx="0" cy="0"/>
          <a:chOff x="0" y="0"/>
          <a:chExt cx="0" cy="0"/>
        </a:xfrm>
      </p:grpSpPr>
      <p:sp>
        <p:nvSpPr>
          <p:cNvPr id="188" name="Picture Placeholder 8"/>
          <p:cNvSpPr/>
          <p:nvPr>
            <p:ph type="pic" sz="quarter" idx="21"/>
          </p:nvPr>
        </p:nvSpPr>
        <p:spPr>
          <a:xfrm>
            <a:off x="4640660" y="786093"/>
            <a:ext cx="2796675" cy="3144837"/>
          </a:xfrm>
          <a:prstGeom prst="rect">
            <a:avLst/>
          </a:prstGeom>
        </p:spPr>
        <p:txBody>
          <a:bodyPr lIns="91439" rIns="91439"/>
          <a:lstStyle/>
          <a:p>
            <a:pPr/>
          </a:p>
        </p:txBody>
      </p:sp>
      <p:sp>
        <p:nvSpPr>
          <p:cNvPr id="189" name="Picture Placeholder 9"/>
          <p:cNvSpPr/>
          <p:nvPr>
            <p:ph type="pic" sz="quarter" idx="22"/>
          </p:nvPr>
        </p:nvSpPr>
        <p:spPr>
          <a:xfrm>
            <a:off x="6373097" y="3236073"/>
            <a:ext cx="2266656" cy="2548834"/>
          </a:xfrm>
          <a:prstGeom prst="rect">
            <a:avLst/>
          </a:prstGeom>
        </p:spPr>
        <p:txBody>
          <a:bodyPr lIns="91439" rIns="91439"/>
          <a:lstStyle/>
          <a:p>
            <a:pPr/>
          </a:p>
        </p:txBody>
      </p:sp>
      <p:sp>
        <p:nvSpPr>
          <p:cNvPr id="190" name="Picture Placeholder 10"/>
          <p:cNvSpPr/>
          <p:nvPr>
            <p:ph type="pic" idx="23"/>
          </p:nvPr>
        </p:nvSpPr>
        <p:spPr>
          <a:xfrm>
            <a:off x="7506426" y="-1779390"/>
            <a:ext cx="5745119" cy="6460338"/>
          </a:xfrm>
          <a:prstGeom prst="rect">
            <a:avLst/>
          </a:prstGeom>
        </p:spPr>
        <p:txBody>
          <a:bodyPr lIns="91439" rIns="91439"/>
          <a:lstStyle/>
          <a:p>
            <a:pP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1_Custom Layout">
    <p:spTree>
      <p:nvGrpSpPr>
        <p:cNvPr id="1" name=""/>
        <p:cNvGrpSpPr/>
        <p:nvPr/>
      </p:nvGrpSpPr>
      <p:grpSpPr>
        <a:xfrm>
          <a:off x="0" y="0"/>
          <a:ext cx="0" cy="0"/>
          <a:chOff x="0" y="0"/>
          <a:chExt cx="0" cy="0"/>
        </a:xfrm>
      </p:grpSpPr>
      <p:sp>
        <p:nvSpPr>
          <p:cNvPr id="198" name="Picture Placeholder 4"/>
          <p:cNvSpPr/>
          <p:nvPr>
            <p:ph type="pic" idx="21"/>
          </p:nvPr>
        </p:nvSpPr>
        <p:spPr>
          <a:xfrm>
            <a:off x="-385639" y="-288094"/>
            <a:ext cx="7965701" cy="5950232"/>
          </a:xfrm>
          <a:prstGeom prst="rect">
            <a:avLst/>
          </a:prstGeom>
        </p:spPr>
        <p:txBody>
          <a:bodyPr lIns="91439" rIns="91439"/>
          <a:lstStyle/>
          <a:p>
            <a:pPr/>
          </a:p>
        </p:txBody>
      </p:sp>
      <p:sp>
        <p:nvSpPr>
          <p:cNvPr id="1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2_Section_Red">
    <p:bg>
      <p:bgPr>
        <a:solidFill>
          <a:srgbClr val="EE334E"/>
        </a:solidFill>
      </p:bgPr>
    </p:bg>
    <p:spTree>
      <p:nvGrpSpPr>
        <p:cNvPr id="1" name=""/>
        <p:cNvGrpSpPr/>
        <p:nvPr/>
      </p:nvGrpSpPr>
      <p:grpSpPr>
        <a:xfrm>
          <a:off x="0" y="0"/>
          <a:ext cx="0" cy="0"/>
          <a:chOff x="0" y="0"/>
          <a:chExt cx="0" cy="0"/>
        </a:xfrm>
      </p:grpSpPr>
      <p:sp>
        <p:nvSpPr>
          <p:cNvPr id="26"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7"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28"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9"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0" name="© 2013 - 2022 Siam Chamnankit Company Limited"/>
          <p:cNvSpPr txBox="1"/>
          <p:nvPr/>
        </p:nvSpPr>
        <p:spPr>
          <a:xfrm>
            <a:off x="5461000" y="64770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FFFFFF"/>
                </a:solidFill>
                <a:latin typeface="Museo 700"/>
                <a:ea typeface="Museo 700"/>
                <a:cs typeface="Museo 700"/>
                <a:sym typeface="Museo 700"/>
              </a:defRPr>
            </a:pPr>
            <a:r>
              <a:t>© 2013 - 2022</a:t>
            </a:r>
            <a:r>
              <a:rPr spc="300"/>
              <a:t> Siam Chamnankit Company Limited</a:t>
            </a:r>
          </a:p>
        </p:txBody>
      </p:sp>
      <p:grpSp>
        <p:nvGrpSpPr>
          <p:cNvPr id="34" name="Group"/>
          <p:cNvGrpSpPr/>
          <p:nvPr/>
        </p:nvGrpSpPr>
        <p:grpSpPr>
          <a:xfrm>
            <a:off x="9417314" y="6193303"/>
            <a:ext cx="2542744" cy="506487"/>
            <a:chOff x="0" y="0"/>
            <a:chExt cx="2542743" cy="506486"/>
          </a:xfrm>
        </p:grpSpPr>
        <p:pic>
          <p:nvPicPr>
            <p:cNvPr id="31" name="sck-only-logo-white.png" descr="sck-only-logo-white.png"/>
            <p:cNvPicPr>
              <a:picLocks noChangeAspect="1"/>
            </p:cNvPicPr>
            <p:nvPr/>
          </p:nvPicPr>
          <p:blipFill>
            <a:blip r:embed="rId2">
              <a:extLst/>
            </a:blip>
            <a:stretch>
              <a:fillRect/>
            </a:stretch>
          </p:blipFill>
          <p:spPr>
            <a:xfrm>
              <a:off x="0" y="0"/>
              <a:ext cx="1064420" cy="506487"/>
            </a:xfrm>
            <a:prstGeom prst="rect">
              <a:avLst/>
            </a:prstGeom>
            <a:ln w="12700" cap="flat">
              <a:noFill/>
              <a:miter lim="400000"/>
            </a:ln>
            <a:effectLst/>
          </p:spPr>
        </p:pic>
        <p:pic>
          <p:nvPicPr>
            <p:cNvPr id="32" name="Asset 2.png" descr="Asset 2.png"/>
            <p:cNvPicPr>
              <a:picLocks noChangeAspect="1"/>
            </p:cNvPicPr>
            <p:nvPr/>
          </p:nvPicPr>
          <p:blipFill>
            <a:blip r:embed="rId3">
              <a:extLst/>
            </a:blip>
            <a:stretch>
              <a:fillRect/>
            </a:stretch>
          </p:blipFill>
          <p:spPr>
            <a:xfrm>
              <a:off x="1167595" y="46058"/>
              <a:ext cx="550069" cy="414370"/>
            </a:xfrm>
            <a:prstGeom prst="rect">
              <a:avLst/>
            </a:prstGeom>
            <a:ln w="12700" cap="flat">
              <a:noFill/>
              <a:miter lim="400000"/>
            </a:ln>
            <a:effectLst/>
          </p:spPr>
        </p:pic>
        <p:pic>
          <p:nvPicPr>
            <p:cNvPr id="33" name="Asset 1@3x.png" descr="Asset 1@3x.png"/>
            <p:cNvPicPr>
              <a:picLocks noChangeAspect="1"/>
            </p:cNvPicPr>
            <p:nvPr/>
          </p:nvPicPr>
          <p:blipFill>
            <a:blip r:embed="rId4">
              <a:extLst/>
            </a:blip>
            <a:stretch>
              <a:fillRect/>
            </a:stretch>
          </p:blipFill>
          <p:spPr>
            <a:xfrm>
              <a:off x="1911384" y="0"/>
              <a:ext cx="631360" cy="506487"/>
            </a:xfrm>
            <a:prstGeom prst="rect">
              <a:avLst/>
            </a:prstGeom>
            <a:ln w="12700" cap="flat">
              <a:noFill/>
              <a:miter lim="400000"/>
            </a:ln>
            <a:effectLst/>
          </p:spPr>
        </p:pic>
      </p:gr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2_Custom Layout">
    <p:spTree>
      <p:nvGrpSpPr>
        <p:cNvPr id="1" name=""/>
        <p:cNvGrpSpPr/>
        <p:nvPr/>
      </p:nvGrpSpPr>
      <p:grpSpPr>
        <a:xfrm>
          <a:off x="0" y="0"/>
          <a:ext cx="0" cy="0"/>
          <a:chOff x="0" y="0"/>
          <a:chExt cx="0" cy="0"/>
        </a:xfrm>
      </p:grpSpPr>
      <p:sp>
        <p:nvSpPr>
          <p:cNvPr id="206" name="Picture Placeholder 4"/>
          <p:cNvSpPr/>
          <p:nvPr>
            <p:ph type="pic" sz="quarter" idx="21"/>
          </p:nvPr>
        </p:nvSpPr>
        <p:spPr>
          <a:xfrm>
            <a:off x="7709261" y="2288255"/>
            <a:ext cx="3055157" cy="5376348"/>
          </a:xfrm>
          <a:prstGeom prst="rect">
            <a:avLst/>
          </a:prstGeom>
        </p:spPr>
        <p:txBody>
          <a:bodyPr lIns="91439" rIns="91439"/>
          <a:lstStyle/>
          <a:p>
            <a:pPr/>
          </a:p>
        </p:txBody>
      </p:sp>
      <p:sp>
        <p:nvSpPr>
          <p:cNvPr id="2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3_Custom Layout">
    <p:spTree>
      <p:nvGrpSpPr>
        <p:cNvPr id="1" name=""/>
        <p:cNvGrpSpPr/>
        <p:nvPr/>
      </p:nvGrpSpPr>
      <p:grpSpPr>
        <a:xfrm>
          <a:off x="0" y="0"/>
          <a:ext cx="0" cy="0"/>
          <a:chOff x="0" y="0"/>
          <a:chExt cx="0" cy="0"/>
        </a:xfrm>
      </p:grpSpPr>
      <p:sp>
        <p:nvSpPr>
          <p:cNvPr id="214" name="Picture Placeholder 4"/>
          <p:cNvSpPr/>
          <p:nvPr>
            <p:ph type="pic" sz="quarter" idx="21"/>
          </p:nvPr>
        </p:nvSpPr>
        <p:spPr>
          <a:xfrm>
            <a:off x="1300202" y="1601382"/>
            <a:ext cx="3059712" cy="3607704"/>
          </a:xfrm>
          <a:prstGeom prst="rect">
            <a:avLst/>
          </a:prstGeom>
        </p:spPr>
        <p:txBody>
          <a:bodyPr lIns="91439" rIns="91439"/>
          <a:lstStyle/>
          <a:p>
            <a:pPr/>
          </a:p>
        </p:txBody>
      </p:sp>
      <p:sp>
        <p:nvSpPr>
          <p:cNvPr id="2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Custom Layout">
    <p:spTree>
      <p:nvGrpSpPr>
        <p:cNvPr id="1" name=""/>
        <p:cNvGrpSpPr/>
        <p:nvPr/>
      </p:nvGrpSpPr>
      <p:grpSpPr>
        <a:xfrm>
          <a:off x="0" y="0"/>
          <a:ext cx="0" cy="0"/>
          <a:chOff x="0" y="0"/>
          <a:chExt cx="0" cy="0"/>
        </a:xfrm>
      </p:grpSpPr>
      <p:sp>
        <p:nvSpPr>
          <p:cNvPr id="222" name="Picture Placeholder 4"/>
          <p:cNvSpPr/>
          <p:nvPr>
            <p:ph type="pic" sz="half" idx="21"/>
          </p:nvPr>
        </p:nvSpPr>
        <p:spPr>
          <a:xfrm>
            <a:off x="6453397" y="1768959"/>
            <a:ext cx="4500727" cy="6020319"/>
          </a:xfrm>
          <a:prstGeom prst="rect">
            <a:avLst/>
          </a:prstGeom>
        </p:spPr>
        <p:txBody>
          <a:bodyPr lIns="91439" rIns="91439"/>
          <a:lstStyle/>
          <a:p>
            <a:pPr/>
          </a:p>
        </p:txBody>
      </p:sp>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Custom Layout">
    <p:spTree>
      <p:nvGrpSpPr>
        <p:cNvPr id="1" name=""/>
        <p:cNvGrpSpPr/>
        <p:nvPr/>
      </p:nvGrpSpPr>
      <p:grpSpPr>
        <a:xfrm>
          <a:off x="0" y="0"/>
          <a:ext cx="0" cy="0"/>
          <a:chOff x="0" y="0"/>
          <a:chExt cx="0" cy="0"/>
        </a:xfrm>
      </p:grpSpPr>
      <p:sp>
        <p:nvSpPr>
          <p:cNvPr id="230" name="© 2013 - 2021 Siam Chamnankit Company Limited"/>
          <p:cNvSpPr txBox="1"/>
          <p:nvPr/>
        </p:nvSpPr>
        <p:spPr>
          <a:xfrm>
            <a:off x="8198863" y="6502106"/>
            <a:ext cx="3904411"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2013 - 2021</a:t>
            </a:r>
            <a:r>
              <a:rPr spc="300"/>
              <a:t> Siam Chamnankit Company Limited</a:t>
            </a:r>
          </a:p>
        </p:txBody>
      </p:sp>
      <p:pic>
        <p:nvPicPr>
          <p:cNvPr id="231" name="sck-only-logo-grey.png" descr="sck-only-logo-grey.png"/>
          <p:cNvPicPr>
            <a:picLocks noChangeAspect="1"/>
          </p:cNvPicPr>
          <p:nvPr/>
        </p:nvPicPr>
        <p:blipFill>
          <a:blip r:embed="rId2">
            <a:alphaModFix amt="49766"/>
            <a:extLst/>
          </a:blip>
          <a:stretch>
            <a:fillRect/>
          </a:stretch>
        </p:blipFill>
        <p:spPr>
          <a:xfrm>
            <a:off x="135262" y="6181042"/>
            <a:ext cx="1204538" cy="573159"/>
          </a:xfrm>
          <a:prstGeom prst="rect">
            <a:avLst/>
          </a:prstGeom>
          <a:ln w="12700">
            <a:miter lim="400000"/>
          </a:ln>
        </p:spPr>
      </p:pic>
      <p:sp>
        <p:nvSpPr>
          <p:cNvPr id="2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spTree>
      <p:nvGrpSpPr>
        <p:cNvPr id="1" name=""/>
        <p:cNvGrpSpPr/>
        <p:nvPr/>
      </p:nvGrpSpPr>
      <p:grpSpPr>
        <a:xfrm>
          <a:off x="0" y="0"/>
          <a:ext cx="0" cy="0"/>
          <a:chOff x="0" y="0"/>
          <a:chExt cx="0" cy="0"/>
        </a:xfrm>
      </p:grpSpPr>
      <p:sp>
        <p:nvSpPr>
          <p:cNvPr id="2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46" name="Slide Title"/>
          <p:cNvSpPr txBox="1"/>
          <p:nvPr>
            <p:ph type="title" hasCustomPrompt="1"/>
          </p:nvPr>
        </p:nvSpPr>
        <p:spPr>
          <a:xfrm>
            <a:off x="603250" y="539750"/>
            <a:ext cx="10985500" cy="716582"/>
          </a:xfrm>
          <a:prstGeom prst="rect">
            <a:avLst/>
          </a:prstGeom>
        </p:spPr>
        <p:txBody>
          <a:bodyPr lIns="25400" tIns="25400" rIns="25400" bIns="25400" anchor="t">
            <a:normAutofit fontScale="100000" lnSpcReduction="0"/>
          </a:bodyPr>
          <a:lstStyle>
            <a:lvl1pPr defTabSz="1219169">
              <a:lnSpc>
                <a:spcPct val="80000"/>
              </a:lnSpc>
              <a:defRPr b="1" spc="-84" sz="4200">
                <a:latin typeface="Helvetica Neue"/>
                <a:ea typeface="Helvetica Neue"/>
                <a:cs typeface="Helvetica Neue"/>
                <a:sym typeface="Helvetica Neue"/>
              </a:defRPr>
            </a:lvl1pPr>
          </a:lstStyle>
          <a:p>
            <a:pPr/>
            <a:r>
              <a:t>Slide Title</a:t>
            </a:r>
          </a:p>
        </p:txBody>
      </p:sp>
      <p:sp>
        <p:nvSpPr>
          <p:cNvPr id="247" name="Slide Subtitle"/>
          <p:cNvSpPr txBox="1"/>
          <p:nvPr>
            <p:ph type="body" sz="quarter" idx="21" hasCustomPrompt="1"/>
          </p:nvPr>
        </p:nvSpPr>
        <p:spPr>
          <a:xfrm>
            <a:off x="603250" y="1186481"/>
            <a:ext cx="10985500" cy="467390"/>
          </a:xfrm>
          <a:prstGeom prst="rect">
            <a:avLst/>
          </a:prstGeom>
          <a:ln w="3175"/>
        </p:spPr>
        <p:txBody>
          <a:bodyPr lIns="22859" tIns="22859" rIns="22859" bIns="22859">
            <a:normAutofit fontScale="100000" lnSpcReduction="0"/>
          </a:bodyPr>
          <a:lstStyle>
            <a:lvl1pPr marL="0" indent="0" defTabSz="412750">
              <a:lnSpc>
                <a:spcPct val="100000"/>
              </a:lnSpc>
              <a:spcBef>
                <a:spcPts val="0"/>
              </a:spcBef>
              <a:buSzTx/>
              <a:buFontTx/>
              <a:buNone/>
              <a:defRPr b="1" sz="2600">
                <a:latin typeface="Helvetica Neue"/>
                <a:ea typeface="Helvetica Neue"/>
                <a:cs typeface="Helvetica Neue"/>
                <a:sym typeface="Helvetica Neue"/>
              </a:defRPr>
            </a:lvl1pPr>
          </a:lstStyle>
          <a:p>
            <a:pPr/>
            <a:r>
              <a:t>Slide Subtitle</a:t>
            </a:r>
          </a:p>
        </p:txBody>
      </p:sp>
      <p:sp>
        <p:nvSpPr>
          <p:cNvPr id="248" name="Body Level One…"/>
          <p:cNvSpPr txBox="1"/>
          <p:nvPr>
            <p:ph type="body" idx="1" hasCustomPrompt="1"/>
          </p:nvPr>
        </p:nvSpPr>
        <p:spPr>
          <a:xfrm>
            <a:off x="603250" y="2124252"/>
            <a:ext cx="10985500" cy="4128006"/>
          </a:xfrm>
          <a:prstGeom prst="rect">
            <a:avLst/>
          </a:prstGeom>
        </p:spPr>
        <p:txBody>
          <a:bodyPr lIns="25400" tIns="25400" rIns="25400" bIns="25400">
            <a:normAutofit fontScale="100000" lnSpcReduction="0"/>
          </a:bodyPr>
          <a:lstStyle>
            <a:lvl1pPr marL="304800" indent="-304800" defTabSz="1219169">
              <a:spcBef>
                <a:spcPts val="2200"/>
              </a:spcBef>
              <a:buSzPct val="123000"/>
              <a:buFontTx/>
              <a:defRPr sz="2400">
                <a:latin typeface="Helvetica Neue"/>
                <a:ea typeface="Helvetica Neue"/>
                <a:cs typeface="Helvetica Neue"/>
                <a:sym typeface="Helvetica Neue"/>
              </a:defRPr>
            </a:lvl1pPr>
            <a:lvl2pPr marL="914400" indent="-304800" defTabSz="1219169">
              <a:spcBef>
                <a:spcPts val="2200"/>
              </a:spcBef>
              <a:buSzPct val="123000"/>
              <a:buFontTx/>
              <a:defRPr sz="2400">
                <a:latin typeface="Helvetica Neue"/>
                <a:ea typeface="Helvetica Neue"/>
                <a:cs typeface="Helvetica Neue"/>
                <a:sym typeface="Helvetica Neue"/>
              </a:defRPr>
            </a:lvl2pPr>
            <a:lvl3pPr marL="1524000" indent="-304800" defTabSz="1219169">
              <a:spcBef>
                <a:spcPts val="2200"/>
              </a:spcBef>
              <a:buSzPct val="123000"/>
              <a:buFontTx/>
              <a:defRPr sz="2400">
                <a:latin typeface="Helvetica Neue"/>
                <a:ea typeface="Helvetica Neue"/>
                <a:cs typeface="Helvetica Neue"/>
                <a:sym typeface="Helvetica Neue"/>
              </a:defRPr>
            </a:lvl3pPr>
            <a:lvl4pPr marL="2133600" indent="-304800" defTabSz="1219169">
              <a:spcBef>
                <a:spcPts val="2200"/>
              </a:spcBef>
              <a:buSzPct val="123000"/>
              <a:buFontTx/>
              <a:defRPr sz="2400">
                <a:latin typeface="Helvetica Neue"/>
                <a:ea typeface="Helvetica Neue"/>
                <a:cs typeface="Helvetica Neue"/>
                <a:sym typeface="Helvetica Neue"/>
              </a:defRPr>
            </a:lvl4pPr>
            <a:lvl5pPr marL="2743200" indent="-304800" defTabSz="1219169">
              <a:spcBef>
                <a:spcPts val="2200"/>
              </a:spcBef>
              <a:buSzPct val="123000"/>
              <a:buFontTx/>
              <a:defRPr sz="2400">
                <a:latin typeface="Helvetica Neue"/>
                <a:ea typeface="Helvetica Neue"/>
                <a:cs typeface="Helvetica Neue"/>
                <a:sym typeface="Helvetica Neue"/>
              </a:defRPr>
            </a:lvl5pPr>
          </a:lstStyle>
          <a:p>
            <a:pPr/>
            <a:r>
              <a:t>Slide bullet text</a:t>
            </a:r>
          </a:p>
          <a:p>
            <a:pPr lvl="1"/>
            <a:r>
              <a:t/>
            </a:r>
          </a:p>
          <a:p>
            <a:pPr lvl="2"/>
            <a:r>
              <a:t/>
            </a:r>
          </a:p>
          <a:p>
            <a:pPr lvl="3"/>
            <a:r>
              <a:t/>
            </a:r>
          </a:p>
          <a:p>
            <a:pPr lvl="4"/>
            <a:r>
              <a:t/>
            </a:r>
          </a:p>
        </p:txBody>
      </p:sp>
      <p:sp>
        <p:nvSpPr>
          <p:cNvPr id="249" name="Slide Number"/>
          <p:cNvSpPr txBox="1"/>
          <p:nvPr>
            <p:ph type="sldNum" sz="quarter" idx="2"/>
          </p:nvPr>
        </p:nvSpPr>
        <p:spPr>
          <a:xfrm>
            <a:off x="5997574" y="6540499"/>
            <a:ext cx="190603" cy="187301"/>
          </a:xfrm>
          <a:prstGeom prst="rect">
            <a:avLst/>
          </a:prstGeom>
        </p:spPr>
        <p:txBody>
          <a:bodyPr lIns="25400" tIns="25400" rIns="25400" bIns="25400" anchor="b"/>
          <a:lstStyle>
            <a:lvl1pPr algn="ctr" defTabSz="292100">
              <a:defRPr sz="900">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56" name="Slide Number"/>
          <p:cNvSpPr txBox="1"/>
          <p:nvPr>
            <p:ph type="sldNum" sz="quarter" idx="2"/>
          </p:nvPr>
        </p:nvSpPr>
        <p:spPr>
          <a:xfrm>
            <a:off x="9194800" y="6388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grpSp>
        <p:nvGrpSpPr>
          <p:cNvPr id="260" name="Group"/>
          <p:cNvGrpSpPr/>
          <p:nvPr/>
        </p:nvGrpSpPr>
        <p:grpSpPr>
          <a:xfrm>
            <a:off x="135262" y="6159500"/>
            <a:ext cx="2877481" cy="573159"/>
            <a:chOff x="0" y="0"/>
            <a:chExt cx="2877479" cy="573158"/>
          </a:xfrm>
        </p:grpSpPr>
        <p:pic>
          <p:nvPicPr>
            <p:cNvPr id="257"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258"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259"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
        <p:nvSpPr>
          <p:cNvPr id="261" name="© 2013 - 2023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2013 - 2023</a:t>
            </a:r>
            <a:r>
              <a:rPr spc="333"/>
              <a:t> Siam Chamnankit Company Limited</a:t>
            </a:r>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68" name="© 2013 - 2021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2013 - 2021</a:t>
            </a:r>
            <a:r>
              <a:rPr spc="333"/>
              <a:t> Siam Chamnankit Company Limited</a:t>
            </a:r>
          </a:p>
        </p:txBody>
      </p:sp>
      <p:sp>
        <p:nvSpPr>
          <p:cNvPr id="269"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70"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71"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pic>
        <p:nvPicPr>
          <p:cNvPr id="272" name="sck-only-logo-grey.png" descr="sck-only-logo-grey.png"/>
          <p:cNvPicPr>
            <a:picLocks noChangeAspect="1"/>
          </p:cNvPicPr>
          <p:nvPr/>
        </p:nvPicPr>
        <p:blipFill>
          <a:blip r:embed="rId2">
            <a:alphaModFix amt="50000"/>
            <a:extLst/>
          </a:blip>
          <a:stretch>
            <a:fillRect/>
          </a:stretch>
        </p:blipFill>
        <p:spPr>
          <a:xfrm>
            <a:off x="135262" y="6159500"/>
            <a:ext cx="1204538" cy="573159"/>
          </a:xfrm>
          <a:prstGeom prst="rect">
            <a:avLst/>
          </a:prstGeom>
          <a:ln w="12700">
            <a:miter lim="400000"/>
          </a:ln>
        </p:spPr>
      </p:pic>
      <p:pic>
        <p:nvPicPr>
          <p:cNvPr id="273" name="Asset 1.png" descr="Asset 1.png"/>
          <p:cNvPicPr>
            <a:picLocks noChangeAspect="1"/>
          </p:cNvPicPr>
          <p:nvPr/>
        </p:nvPicPr>
        <p:blipFill>
          <a:blip r:embed="rId3">
            <a:alphaModFix amt="40000"/>
            <a:extLst/>
          </a:blip>
          <a:stretch>
            <a:fillRect/>
          </a:stretch>
        </p:blipFill>
        <p:spPr>
          <a:xfrm>
            <a:off x="1482370" y="6222143"/>
            <a:ext cx="594543" cy="447872"/>
          </a:xfrm>
          <a:prstGeom prst="rect">
            <a:avLst/>
          </a:prstGeom>
          <a:ln w="12700">
            <a:miter lim="400000"/>
          </a:ln>
        </p:spPr>
      </p:pic>
      <p:pic>
        <p:nvPicPr>
          <p:cNvPr id="274" name="Asset 1@3x.png" descr="Asset 1@3x.png"/>
          <p:cNvPicPr>
            <a:picLocks noChangeAspect="1"/>
          </p:cNvPicPr>
          <p:nvPr/>
        </p:nvPicPr>
        <p:blipFill>
          <a:blip r:embed="rId4">
            <a:alphaModFix amt="45000"/>
            <a:extLst/>
          </a:blip>
          <a:stretch>
            <a:fillRect/>
          </a:stretch>
        </p:blipFill>
        <p:spPr>
          <a:xfrm>
            <a:off x="2316305" y="6166964"/>
            <a:ext cx="696438" cy="558230"/>
          </a:xfrm>
          <a:prstGeom prst="rect">
            <a:avLst/>
          </a:prstGeom>
          <a:ln w="12700">
            <a:miter lim="400000"/>
          </a:ln>
        </p:spPr>
      </p:pic>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81" name="Summit Computer Company Limited"/>
          <p:cNvSpPr txBox="1"/>
          <p:nvPr/>
        </p:nvSpPr>
        <p:spPr>
          <a:xfrm>
            <a:off x="9492175" y="6432109"/>
            <a:ext cx="2150961"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000">
                <a:solidFill>
                  <a:srgbClr val="D9D9D9"/>
                </a:solidFill>
              </a:defRPr>
            </a:lvl1pPr>
          </a:lstStyle>
          <a:p>
            <a:pPr/>
            <a:r>
              <a:t>Summit Computer Company Limited</a:t>
            </a:r>
          </a:p>
        </p:txBody>
      </p:sp>
      <p:sp>
        <p:nvSpPr>
          <p:cNvPr id="282"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83"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84"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91" name="© 2013 - 2022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2013 - 2022</a:t>
            </a:r>
            <a:r>
              <a:rPr spc="333"/>
              <a:t> Siam Chamnankit Company Limited</a:t>
            </a:r>
          </a:p>
        </p:txBody>
      </p:sp>
      <p:sp>
        <p:nvSpPr>
          <p:cNvPr id="292"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93"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94"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grpSp>
        <p:nvGrpSpPr>
          <p:cNvPr id="298" name="Group"/>
          <p:cNvGrpSpPr/>
          <p:nvPr/>
        </p:nvGrpSpPr>
        <p:grpSpPr>
          <a:xfrm>
            <a:off x="135262" y="6159500"/>
            <a:ext cx="2877481" cy="573159"/>
            <a:chOff x="0" y="0"/>
            <a:chExt cx="2877479" cy="573158"/>
          </a:xfrm>
        </p:grpSpPr>
        <p:pic>
          <p:nvPicPr>
            <p:cNvPr id="295"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296"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297"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3_Instructor">
    <p:bg>
      <p:bgPr>
        <a:solidFill>
          <a:srgbClr val="000000"/>
        </a:solidFill>
      </p:bgPr>
    </p:bg>
    <p:spTree>
      <p:nvGrpSpPr>
        <p:cNvPr id="1" name=""/>
        <p:cNvGrpSpPr/>
        <p:nvPr/>
      </p:nvGrpSpPr>
      <p:grpSpPr>
        <a:xfrm>
          <a:off x="0" y="0"/>
          <a:ext cx="0" cy="0"/>
          <a:chOff x="0" y="0"/>
          <a:chExt cx="0" cy="0"/>
        </a:xfrm>
      </p:grpSpPr>
      <p:sp>
        <p:nvSpPr>
          <p:cNvPr id="42" name="© 2013 - 2023 Siam Chamnankit Company Limited"/>
          <p:cNvSpPr txBox="1"/>
          <p:nvPr/>
        </p:nvSpPr>
        <p:spPr>
          <a:xfrm>
            <a:off x="8198863" y="6502106"/>
            <a:ext cx="3904411"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2013 - 2023</a:t>
            </a:r>
            <a:r>
              <a:rPr spc="300"/>
              <a:t> Siam Chamnankit Company Limited</a:t>
            </a:r>
          </a:p>
        </p:txBody>
      </p:sp>
      <p:pic>
        <p:nvPicPr>
          <p:cNvPr id="43" name="sck-only-logo-white.png" descr="sck-only-logo-white.png"/>
          <p:cNvPicPr>
            <a:picLocks noChangeAspect="1"/>
          </p:cNvPicPr>
          <p:nvPr/>
        </p:nvPicPr>
        <p:blipFill>
          <a:blip r:embed="rId2">
            <a:extLst/>
          </a:blip>
          <a:stretch>
            <a:fillRect/>
          </a:stretch>
        </p:blipFill>
        <p:spPr>
          <a:xfrm>
            <a:off x="139700" y="6155266"/>
            <a:ext cx="1206500" cy="574094"/>
          </a:xfrm>
          <a:prstGeom prst="rect">
            <a:avLst/>
          </a:prstGeom>
          <a:ln w="12700">
            <a:miter lim="400000"/>
          </a:ln>
        </p:spPr>
      </p:pic>
      <p:sp>
        <p:nvSpPr>
          <p:cNvPr id="44"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5"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2_Section_Red">
    <p:bg>
      <p:bgPr>
        <a:solidFill>
          <a:schemeClr val="accent1"/>
        </a:solidFill>
      </p:bgPr>
    </p:bg>
    <p:spTree>
      <p:nvGrpSpPr>
        <p:cNvPr id="1" name=""/>
        <p:cNvGrpSpPr/>
        <p:nvPr/>
      </p:nvGrpSpPr>
      <p:grpSpPr>
        <a:xfrm>
          <a:off x="0" y="0"/>
          <a:ext cx="0" cy="0"/>
          <a:chOff x="0" y="0"/>
          <a:chExt cx="0" cy="0"/>
        </a:xfrm>
      </p:grpSpPr>
      <p:sp>
        <p:nvSpPr>
          <p:cNvPr id="305"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06"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07"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08"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09" name="© 2013 - 2023 Siam Chamnankit Company Limited"/>
          <p:cNvSpPr txBox="1"/>
          <p:nvPr/>
        </p:nvSpPr>
        <p:spPr>
          <a:xfrm>
            <a:off x="5460004" y="6475756"/>
            <a:ext cx="3904412"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FFFFFF"/>
                </a:solidFill>
                <a:latin typeface="Museo 700"/>
                <a:ea typeface="Museo 700"/>
                <a:cs typeface="Museo 700"/>
                <a:sym typeface="Museo 700"/>
              </a:defRPr>
            </a:pPr>
            <a:r>
              <a:t>© 2013 - 2023</a:t>
            </a:r>
            <a:r>
              <a:rPr spc="300"/>
              <a:t> Siam Chamnankit Company Limited</a:t>
            </a:r>
          </a:p>
        </p:txBody>
      </p:sp>
      <p:grpSp>
        <p:nvGrpSpPr>
          <p:cNvPr id="313" name="Group"/>
          <p:cNvGrpSpPr/>
          <p:nvPr/>
        </p:nvGrpSpPr>
        <p:grpSpPr>
          <a:xfrm>
            <a:off x="9417314" y="6193303"/>
            <a:ext cx="2542744" cy="506487"/>
            <a:chOff x="0" y="0"/>
            <a:chExt cx="2542743" cy="506486"/>
          </a:xfrm>
        </p:grpSpPr>
        <p:pic>
          <p:nvPicPr>
            <p:cNvPr id="310" name="sck-only-logo-white.png" descr="sck-only-logo-white.png"/>
            <p:cNvPicPr>
              <a:picLocks noChangeAspect="1"/>
            </p:cNvPicPr>
            <p:nvPr/>
          </p:nvPicPr>
          <p:blipFill>
            <a:blip r:embed="rId2">
              <a:extLst/>
            </a:blip>
            <a:stretch>
              <a:fillRect/>
            </a:stretch>
          </p:blipFill>
          <p:spPr>
            <a:xfrm>
              <a:off x="0" y="0"/>
              <a:ext cx="1064420" cy="506487"/>
            </a:xfrm>
            <a:prstGeom prst="rect">
              <a:avLst/>
            </a:prstGeom>
            <a:ln w="12700" cap="flat">
              <a:noFill/>
              <a:miter lim="400000"/>
            </a:ln>
            <a:effectLst/>
          </p:spPr>
        </p:pic>
        <p:pic>
          <p:nvPicPr>
            <p:cNvPr id="311" name="Asset 2.png" descr="Asset 2.png"/>
            <p:cNvPicPr>
              <a:picLocks noChangeAspect="1"/>
            </p:cNvPicPr>
            <p:nvPr/>
          </p:nvPicPr>
          <p:blipFill>
            <a:blip r:embed="rId3">
              <a:extLst/>
            </a:blip>
            <a:stretch>
              <a:fillRect/>
            </a:stretch>
          </p:blipFill>
          <p:spPr>
            <a:xfrm>
              <a:off x="1167595" y="46058"/>
              <a:ext cx="550069" cy="414370"/>
            </a:xfrm>
            <a:prstGeom prst="rect">
              <a:avLst/>
            </a:prstGeom>
            <a:ln w="12700" cap="flat">
              <a:noFill/>
              <a:miter lim="400000"/>
            </a:ln>
            <a:effectLst/>
          </p:spPr>
        </p:pic>
        <p:pic>
          <p:nvPicPr>
            <p:cNvPr id="312" name="Asset 1@3x.png" descr="Asset 1@3x.png"/>
            <p:cNvPicPr>
              <a:picLocks noChangeAspect="1"/>
            </p:cNvPicPr>
            <p:nvPr/>
          </p:nvPicPr>
          <p:blipFill>
            <a:blip r:embed="rId4">
              <a:extLst/>
            </a:blip>
            <a:stretch>
              <a:fillRect/>
            </a:stretch>
          </p:blipFill>
          <p:spPr>
            <a:xfrm>
              <a:off x="1911384" y="0"/>
              <a:ext cx="631360" cy="506487"/>
            </a:xfrm>
            <a:prstGeom prst="rect">
              <a:avLst/>
            </a:prstGeom>
            <a:ln w="12700" cap="flat">
              <a:noFill/>
              <a:miter lim="400000"/>
            </a:ln>
            <a:effectLst/>
          </p:spPr>
        </p:pic>
      </p:gr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53" name="Slide Number"/>
          <p:cNvSpPr txBox="1"/>
          <p:nvPr>
            <p:ph type="sldNum" sz="quarter" idx="2"/>
          </p:nvPr>
        </p:nvSpPr>
        <p:spPr>
          <a:xfrm>
            <a:off x="9194800" y="6388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54"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5"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grpSp>
        <p:nvGrpSpPr>
          <p:cNvPr id="59" name="Group"/>
          <p:cNvGrpSpPr/>
          <p:nvPr/>
        </p:nvGrpSpPr>
        <p:grpSpPr>
          <a:xfrm>
            <a:off x="135262" y="6159500"/>
            <a:ext cx="2877481" cy="573159"/>
            <a:chOff x="0" y="0"/>
            <a:chExt cx="2877479" cy="573158"/>
          </a:xfrm>
        </p:grpSpPr>
        <p:pic>
          <p:nvPicPr>
            <p:cNvPr id="56"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57"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58"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
        <p:nvSpPr>
          <p:cNvPr id="60" name="© 2013 - 2023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2013 - 2023</a:t>
            </a:r>
            <a:r>
              <a:rPr spc="333"/>
              <a:t> Siam Chamnankit Company Limited</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5_Layout_02">
    <p:spTree>
      <p:nvGrpSpPr>
        <p:cNvPr id="1" name=""/>
        <p:cNvGrpSpPr/>
        <p:nvPr/>
      </p:nvGrpSpPr>
      <p:grpSpPr>
        <a:xfrm>
          <a:off x="0" y="0"/>
          <a:ext cx="0" cy="0"/>
          <a:chOff x="0" y="0"/>
          <a:chExt cx="0" cy="0"/>
        </a:xfrm>
      </p:grpSpPr>
      <p:sp>
        <p:nvSpPr>
          <p:cNvPr id="67" name="© 2013 - 2021 Siam Chamnankit Company Limited"/>
          <p:cNvSpPr txBox="1"/>
          <p:nvPr/>
        </p:nvSpPr>
        <p:spPr>
          <a:xfrm>
            <a:off x="8246725" y="65405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2013 - 2021</a:t>
            </a:r>
            <a:r>
              <a:rPr spc="300"/>
              <a:t> Siam Chamnankit Company Limited</a:t>
            </a:r>
          </a:p>
        </p:txBody>
      </p:sp>
      <p:pic>
        <p:nvPicPr>
          <p:cNvPr id="68" name="sck-only-logo-grey.png" descr="sck-only-logo-grey.png"/>
          <p:cNvPicPr>
            <a:picLocks noChangeAspect="1"/>
          </p:cNvPicPr>
          <p:nvPr/>
        </p:nvPicPr>
        <p:blipFill>
          <a:blip r:embed="rId2">
            <a:alphaModFix amt="49766"/>
            <a:extLst/>
          </a:blip>
          <a:stretch>
            <a:fillRect/>
          </a:stretch>
        </p:blipFill>
        <p:spPr>
          <a:xfrm>
            <a:off x="135262" y="6159500"/>
            <a:ext cx="1204538" cy="573159"/>
          </a:xfrm>
          <a:prstGeom prst="rect">
            <a:avLst/>
          </a:prstGeom>
          <a:ln w="12700">
            <a:miter lim="400000"/>
          </a:ln>
        </p:spPr>
      </p:pic>
      <p:sp>
        <p:nvSpPr>
          <p:cNvPr id="69" name="Slide Number"/>
          <p:cNvSpPr txBox="1"/>
          <p:nvPr>
            <p:ph type="sldNum" sz="quarter" idx="2"/>
          </p:nvPr>
        </p:nvSpPr>
        <p:spPr>
          <a:xfrm>
            <a:off x="9194800" y="6261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70" name="Freeform: Shape 43"/>
          <p:cNvSpPr/>
          <p:nvPr/>
        </p:nvSpPr>
        <p:spPr>
          <a:xfrm flipH="1">
            <a:off x="-1008994" y="-174051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71" name="Freeform 14"/>
          <p:cNvSpPr/>
          <p:nvPr/>
        </p:nvSpPr>
        <p:spPr>
          <a:xfrm>
            <a:off x="300766" y="-277958"/>
            <a:ext cx="671038" cy="754577"/>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0_Thank_You">
    <p:spTree>
      <p:nvGrpSpPr>
        <p:cNvPr id="1" name=""/>
        <p:cNvGrpSpPr/>
        <p:nvPr/>
      </p:nvGrpSpPr>
      <p:grpSpPr>
        <a:xfrm>
          <a:off x="0" y="0"/>
          <a:ext cx="0" cy="0"/>
          <a:chOff x="0" y="0"/>
          <a:chExt cx="0" cy="0"/>
        </a:xfrm>
      </p:grpSpPr>
      <p:sp>
        <p:nvSpPr>
          <p:cNvPr id="78" name="Freeform 14"/>
          <p:cNvSpPr/>
          <p:nvPr/>
        </p:nvSpPr>
        <p:spPr>
          <a:xfrm>
            <a:off x="8711513" y="-567911"/>
            <a:ext cx="5131732" cy="577058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79" name="Freeform 14"/>
          <p:cNvSpPr/>
          <p:nvPr/>
        </p:nvSpPr>
        <p:spPr>
          <a:xfrm>
            <a:off x="7160410" y="4734492"/>
            <a:ext cx="3790591" cy="4262487"/>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80" name="Freeform 14"/>
          <p:cNvSpPr/>
          <p:nvPr/>
        </p:nvSpPr>
        <p:spPr>
          <a:xfrm>
            <a:off x="3956180" y="931775"/>
            <a:ext cx="4457701" cy="501264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81" name="Freeform 14"/>
          <p:cNvSpPr/>
          <p:nvPr/>
        </p:nvSpPr>
        <p:spPr>
          <a:xfrm>
            <a:off x="-951464" y="2466564"/>
            <a:ext cx="4604683" cy="5177926"/>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grpSp>
        <p:nvGrpSpPr>
          <p:cNvPr id="84" name="Group"/>
          <p:cNvGrpSpPr/>
          <p:nvPr/>
        </p:nvGrpSpPr>
        <p:grpSpPr>
          <a:xfrm>
            <a:off x="2481063" y="765589"/>
            <a:ext cx="2336801" cy="2627713"/>
            <a:chOff x="0" y="0"/>
            <a:chExt cx="2336800" cy="2627712"/>
          </a:xfrm>
        </p:grpSpPr>
        <p:sp>
          <p:nvSpPr>
            <p:cNvPr id="82" name="Freeform 14"/>
            <p:cNvSpPr/>
            <p:nvPr/>
          </p:nvSpPr>
          <p:spPr>
            <a:xfrm>
              <a:off x="0" y="0"/>
              <a:ext cx="2336800" cy="2627713"/>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EE334E"/>
            </a:solidFill>
            <a:ln w="50800" cap="flat">
              <a:solidFill>
                <a:srgbClr val="FFFFFF"/>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pic>
          <p:nvPicPr>
            <p:cNvPr id="83" name="sck-only-logo-white.png" descr="sck-only-logo-white.png"/>
            <p:cNvPicPr>
              <a:picLocks noChangeAspect="1"/>
            </p:cNvPicPr>
            <p:nvPr/>
          </p:nvPicPr>
          <p:blipFill>
            <a:blip r:embed="rId2">
              <a:extLst/>
            </a:blip>
            <a:stretch>
              <a:fillRect/>
            </a:stretch>
          </p:blipFill>
          <p:spPr>
            <a:xfrm>
              <a:off x="165057" y="880792"/>
              <a:ext cx="2006686" cy="954849"/>
            </a:xfrm>
            <a:prstGeom prst="rect">
              <a:avLst/>
            </a:prstGeom>
            <a:ln w="12700" cap="flat">
              <a:noFill/>
              <a:miter lim="400000"/>
            </a:ln>
            <a:effectLst/>
          </p:spPr>
        </p:pic>
      </p:gr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spTree>
      <p:nvGrpSpPr>
        <p:cNvPr id="1" name=""/>
        <p:cNvGrpSpPr/>
        <p:nvPr/>
      </p:nvGrpSpPr>
      <p:grpSpPr>
        <a:xfrm>
          <a:off x="0" y="0"/>
          <a:ext cx="0" cy="0"/>
          <a:chOff x="0" y="0"/>
          <a:chExt cx="0" cy="0"/>
        </a:xfrm>
      </p:grpSpPr>
      <p:sp>
        <p:nvSpPr>
          <p:cNvPr id="92" name="Picture Placeholder 4"/>
          <p:cNvSpPr/>
          <p:nvPr>
            <p:ph type="pic" sz="half" idx="21"/>
          </p:nvPr>
        </p:nvSpPr>
        <p:spPr>
          <a:xfrm>
            <a:off x="-694166" y="2233012"/>
            <a:ext cx="5135538" cy="5774866"/>
          </a:xfrm>
          <a:prstGeom prst="rect">
            <a:avLst/>
          </a:prstGeom>
        </p:spPr>
        <p:txBody>
          <a:bodyPr lIns="91439" rIns="91439"/>
          <a:lstStyle/>
          <a:p>
            <a:pPr/>
          </a:p>
        </p:txBody>
      </p:sp>
      <p:sp>
        <p:nvSpPr>
          <p:cNvPr id="93" name="© 2013 - 2022 Siam Chamnankit Company Limited"/>
          <p:cNvSpPr txBox="1"/>
          <p:nvPr/>
        </p:nvSpPr>
        <p:spPr>
          <a:xfrm>
            <a:off x="8246725" y="65405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2013 - 2022</a:t>
            </a:r>
            <a:r>
              <a:rPr spc="300"/>
              <a:t> Siam Chamnankit Company Limited</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Custom Layout">
    <p:spTree>
      <p:nvGrpSpPr>
        <p:cNvPr id="1" name=""/>
        <p:cNvGrpSpPr/>
        <p:nvPr/>
      </p:nvGrpSpPr>
      <p:grpSpPr>
        <a:xfrm>
          <a:off x="0" y="0"/>
          <a:ext cx="0" cy="0"/>
          <a:chOff x="0" y="0"/>
          <a:chExt cx="0" cy="0"/>
        </a:xfrm>
      </p:grpSpPr>
      <p:sp>
        <p:nvSpPr>
          <p:cNvPr id="101" name="Picture Placeholder 4"/>
          <p:cNvSpPr/>
          <p:nvPr>
            <p:ph type="pic" sz="half" idx="21"/>
          </p:nvPr>
        </p:nvSpPr>
        <p:spPr>
          <a:xfrm>
            <a:off x="6587059" y="1251855"/>
            <a:ext cx="3872231" cy="4354290"/>
          </a:xfrm>
          <a:prstGeom prst="rect">
            <a:avLst/>
          </a:prstGeom>
        </p:spPr>
        <p:txBody>
          <a:bodyPr lIns="91439" rIns="91439"/>
          <a:lstStyle/>
          <a:p>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spTree>
      <p:nvGrpSpPr>
        <p:cNvPr id="1" name=""/>
        <p:cNvGrpSpPr/>
        <p:nvPr/>
      </p:nvGrpSpPr>
      <p:grpSpPr>
        <a:xfrm>
          <a:off x="0" y="0"/>
          <a:ext cx="0" cy="0"/>
          <a:chOff x="0" y="0"/>
          <a:chExt cx="0" cy="0"/>
        </a:xfrm>
      </p:grpSpPr>
      <p:sp>
        <p:nvSpPr>
          <p:cNvPr id="109" name="Picture Placeholder 4"/>
          <p:cNvSpPr/>
          <p:nvPr>
            <p:ph type="pic" sz="half" idx="21"/>
          </p:nvPr>
        </p:nvSpPr>
        <p:spPr>
          <a:xfrm>
            <a:off x="3683875" y="490722"/>
            <a:ext cx="9367471" cy="3333250"/>
          </a:xfrm>
          <a:prstGeom prst="rect">
            <a:avLst/>
          </a:prstGeom>
        </p:spPr>
        <p:txBody>
          <a:bodyPr lIns="91439" rIns="91439"/>
          <a:lstStyle/>
          <a:p>
            <a:pP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Relationship Id="rId29" Type="http://schemas.openxmlformats.org/officeDocument/2006/relationships/slideLayout" Target="../slideLayouts/slideLayout25.xml"/><Relationship Id="rId30" Type="http://schemas.openxmlformats.org/officeDocument/2006/relationships/slideLayout" Target="../slideLayouts/slideLayout26.xml"/><Relationship Id="rId31" Type="http://schemas.openxmlformats.org/officeDocument/2006/relationships/slideLayout" Target="../slideLayouts/slideLayout27.xml"/><Relationship Id="rId32" Type="http://schemas.openxmlformats.org/officeDocument/2006/relationships/slideLayout" Target="../slideLayouts/slideLayout28.xml"/><Relationship Id="rId33" Type="http://schemas.openxmlformats.org/officeDocument/2006/relationships/slideLayout" Target="../slideLayouts/slideLayout29.xml"/><Relationship Id="rId3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reeform 14"/>
          <p:cNvSpPr/>
          <p:nvPr/>
        </p:nvSpPr>
        <p:spPr>
          <a:xfrm>
            <a:off x="-1562214" y="-567911"/>
            <a:ext cx="5131732" cy="577058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 name="Freeform 14"/>
          <p:cNvSpPr/>
          <p:nvPr/>
        </p:nvSpPr>
        <p:spPr>
          <a:xfrm>
            <a:off x="961492" y="4606166"/>
            <a:ext cx="4159129" cy="467690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 name="Freeform 14"/>
          <p:cNvSpPr/>
          <p:nvPr/>
        </p:nvSpPr>
        <p:spPr>
          <a:xfrm>
            <a:off x="3867150" y="931775"/>
            <a:ext cx="4457700" cy="501264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 name="Freeform 14"/>
          <p:cNvSpPr/>
          <p:nvPr/>
        </p:nvSpPr>
        <p:spPr>
          <a:xfrm>
            <a:off x="6954039" y="833306"/>
            <a:ext cx="1066403" cy="119916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EE334E"/>
          </a:solidFill>
          <a:ln w="50800">
            <a:solidFill>
              <a:srgbClr val="FFFFFF"/>
            </a:solidFill>
          </a:ln>
        </p:spPr>
        <p:txBody>
          <a:bodyPr lIns="45719" rIns="45719"/>
          <a:lstStyle/>
          <a:p>
            <a:pPr>
              <a:defRPr sz="1800">
                <a:latin typeface="+mj-lt"/>
                <a:ea typeface="+mj-ea"/>
                <a:cs typeface="+mj-cs"/>
                <a:sym typeface="Poppins"/>
              </a:defRPr>
            </a:pPr>
          </a:p>
        </p:txBody>
      </p:sp>
      <p:sp>
        <p:nvSpPr>
          <p:cNvPr id="6" name="Freeform 14"/>
          <p:cNvSpPr/>
          <p:nvPr/>
        </p:nvSpPr>
        <p:spPr>
          <a:xfrm>
            <a:off x="8627812" y="2466564"/>
            <a:ext cx="4604684" cy="5177926"/>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pic>
        <p:nvPicPr>
          <p:cNvPr id="7" name="sck-only-logo-grey.png" descr="sck-only-logo-grey.png"/>
          <p:cNvPicPr>
            <a:picLocks noChangeAspect="1"/>
          </p:cNvPicPr>
          <p:nvPr/>
        </p:nvPicPr>
        <p:blipFill>
          <a:blip r:embed="rId2">
            <a:alphaModFix amt="50000"/>
            <a:extLst/>
          </a:blip>
          <a:stretch>
            <a:fillRect/>
          </a:stretch>
        </p:blipFill>
        <p:spPr>
          <a:xfrm>
            <a:off x="9135329" y="6167966"/>
            <a:ext cx="1204538" cy="573160"/>
          </a:xfrm>
          <a:prstGeom prst="rect">
            <a:avLst/>
          </a:prstGeom>
          <a:ln w="12700">
            <a:miter lim="400000"/>
          </a:ln>
        </p:spPr>
      </p:pic>
      <p:pic>
        <p:nvPicPr>
          <p:cNvPr id="8" name="Asset 1.png" descr="Asset 1.png"/>
          <p:cNvPicPr>
            <a:picLocks noChangeAspect="1"/>
          </p:cNvPicPr>
          <p:nvPr/>
        </p:nvPicPr>
        <p:blipFill>
          <a:blip r:embed="rId3">
            <a:alphaModFix amt="40000"/>
            <a:extLst/>
          </a:blip>
          <a:stretch>
            <a:fillRect/>
          </a:stretch>
        </p:blipFill>
        <p:spPr>
          <a:xfrm>
            <a:off x="10482436" y="6230610"/>
            <a:ext cx="594544" cy="447872"/>
          </a:xfrm>
          <a:prstGeom prst="rect">
            <a:avLst/>
          </a:prstGeom>
          <a:ln w="12700">
            <a:miter lim="400000"/>
          </a:ln>
        </p:spPr>
      </p:pic>
      <p:pic>
        <p:nvPicPr>
          <p:cNvPr id="9" name="Asset 1@3x.png" descr="Asset 1@3x.png"/>
          <p:cNvPicPr>
            <a:picLocks noChangeAspect="1"/>
          </p:cNvPicPr>
          <p:nvPr/>
        </p:nvPicPr>
        <p:blipFill>
          <a:blip r:embed="rId4">
            <a:alphaModFix amt="45000"/>
            <a:extLst/>
          </a:blip>
          <a:stretch>
            <a:fillRect/>
          </a:stretch>
        </p:blipFill>
        <p:spPr>
          <a:xfrm>
            <a:off x="11316372" y="6175431"/>
            <a:ext cx="696438" cy="558230"/>
          </a:xfrm>
          <a:prstGeom prst="rect">
            <a:avLst/>
          </a:prstGeom>
          <a:ln w="12700">
            <a:miter lim="400000"/>
          </a:ln>
        </p:spPr>
      </p:pic>
      <p:sp>
        <p:nvSpPr>
          <p:cNvPr id="10"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1"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12"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atin typeface="+mj-lt"/>
                <a:ea typeface="+mj-ea"/>
                <a:cs typeface="+mj-cs"/>
                <a:sym typeface="Poppi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s://creativecommons.org/licenses/by-nc/4.0/"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Elastic Search"/>
          <p:cNvSpPr txBox="1"/>
          <p:nvPr/>
        </p:nvSpPr>
        <p:spPr>
          <a:xfrm>
            <a:off x="1221121" y="2205586"/>
            <a:ext cx="5314242"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6000">
                <a:solidFill>
                  <a:srgbClr val="404040"/>
                </a:solidFill>
              </a:defRPr>
            </a:pPr>
            <a:r>
              <a:rPr>
                <a:solidFill>
                  <a:srgbClr val="EE334E"/>
                </a:solidFill>
              </a:rPr>
              <a:t>Elastic </a:t>
            </a:r>
            <a:r>
              <a:t>Search</a:t>
            </a:r>
          </a:p>
        </p:txBody>
      </p:sp>
      <p:sp>
        <p:nvSpPr>
          <p:cNvPr id="324" name="Map"/>
          <p:cNvSpPr/>
          <p:nvPr/>
        </p:nvSpPr>
        <p:spPr>
          <a:xfrm>
            <a:off x="7169740" y="1131756"/>
            <a:ext cx="635001" cy="585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rgbClr val="FFFFFF"/>
          </a:solidFill>
          <a:ln w="12700">
            <a:miter lim="400000"/>
          </a:ln>
        </p:spPr>
        <p:txBody>
          <a:bodyPr lIns="45719" rIns="45719" anchor="ctr"/>
          <a:lstStyle/>
          <a:p>
            <a:pPr>
              <a:defRPr sz="1800">
                <a:latin typeface="+mj-lt"/>
                <a:ea typeface="+mj-ea"/>
                <a:cs typeface="+mj-cs"/>
                <a:sym typeface="Poppins"/>
              </a:defRPr>
            </a:pPr>
          </a:p>
        </p:txBody>
      </p:sp>
      <p:sp>
        <p:nvSpPr>
          <p:cNvPr id="325" name="Year 2023"/>
          <p:cNvSpPr txBox="1"/>
          <p:nvPr/>
        </p:nvSpPr>
        <p:spPr>
          <a:xfrm>
            <a:off x="1300712" y="5826924"/>
            <a:ext cx="3019518"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Year 2023</a:t>
            </a:r>
          </a:p>
        </p:txBody>
      </p:sp>
      <p:grpSp>
        <p:nvGrpSpPr>
          <p:cNvPr id="328" name="Group"/>
          <p:cNvGrpSpPr/>
          <p:nvPr/>
        </p:nvGrpSpPr>
        <p:grpSpPr>
          <a:xfrm>
            <a:off x="1284258" y="5396107"/>
            <a:ext cx="5494835" cy="330201"/>
            <a:chOff x="0" y="0"/>
            <a:chExt cx="5494834" cy="330200"/>
          </a:xfrm>
        </p:grpSpPr>
        <p:sp>
          <p:nvSpPr>
            <p:cNvPr id="326" name="Deliver experiences by Siam Chamnankit Company Limited"/>
            <p:cNvSpPr txBox="1"/>
            <p:nvPr/>
          </p:nvSpPr>
          <p:spPr>
            <a:xfrm>
              <a:off x="0" y="0"/>
              <a:ext cx="5122811"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Deliver experiences by Siam Chamnankit Company Limited</a:t>
              </a:r>
            </a:p>
          </p:txBody>
        </p:sp>
        <p:sp>
          <p:nvSpPr>
            <p:cNvPr id="327" name="Siam Chamnankit Company Limited"/>
            <p:cNvSpPr txBox="1"/>
            <p:nvPr/>
          </p:nvSpPr>
          <p:spPr>
            <a:xfrm>
              <a:off x="2033186" y="0"/>
              <a:ext cx="3461649" cy="330201"/>
            </a:xfrm>
            <a:prstGeom prst="rect">
              <a:avLst/>
            </a:prstGeom>
            <a:solidFill>
              <a:srgbClr val="EE334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457200">
                <a:defRPr>
                  <a:solidFill>
                    <a:srgbClr val="FFFFFF"/>
                  </a:solidFill>
                </a:defRPr>
              </a:lvl1pPr>
            </a:lstStyle>
            <a:p>
              <a:pPr/>
              <a:r>
                <a:t>Siam Chamnankit Company Limited</a:t>
              </a: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4"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95"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96"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Mapping</a:t>
            </a:r>
          </a:p>
        </p:txBody>
      </p:sp>
      <p:sp>
        <p:nvSpPr>
          <p:cNvPr id="397" name="// Update mapping…"/>
          <p:cNvSpPr txBox="1"/>
          <p:nvPr>
            <p:ph type="body" idx="4294967295"/>
          </p:nvPr>
        </p:nvSpPr>
        <p:spPr>
          <a:xfrm>
            <a:off x="666623" y="1327636"/>
            <a:ext cx="10858754" cy="3518630"/>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400">
                <a:solidFill>
                  <a:schemeClr val="accent5">
                    <a:satOff val="-4388"/>
                    <a:lumOff val="14215"/>
                  </a:schemeClr>
                </a:solidFill>
                <a:latin typeface="Courier New"/>
                <a:ea typeface="Courier New"/>
                <a:cs typeface="Courier New"/>
                <a:sym typeface="Courier New"/>
              </a:defRPr>
            </a:pPr>
            <a:r>
              <a:t>// Update mapping</a:t>
            </a:r>
          </a:p>
          <a:p>
            <a:pPr marL="0" indent="0" defTabSz="457200">
              <a:lnSpc>
                <a:spcPct val="100000"/>
              </a:lnSpc>
              <a:spcBef>
                <a:spcPts val="0"/>
              </a:spcBef>
              <a:buSzTx/>
              <a:buFontTx/>
              <a:buNone/>
              <a:defRPr sz="1500">
                <a:solidFill>
                  <a:srgbClr val="009926"/>
                </a:solidFill>
                <a:latin typeface="Courier New"/>
                <a:ea typeface="Courier New"/>
                <a:cs typeface="Courier New"/>
                <a:sym typeface="Courier New"/>
              </a:defRPr>
            </a:pPr>
            <a:r>
              <a:rPr>
                <a:solidFill>
                  <a:srgbClr val="000000"/>
                </a:solidFill>
              </a:rPr>
              <a:t>PUT</a:t>
            </a:r>
            <a:r>
              <a:rPr>
                <a:solidFill>
                  <a:srgbClr val="AAAAAA"/>
                </a:solidFill>
              </a:rPr>
              <a:t> </a:t>
            </a:r>
            <a:r>
              <a:rPr>
                <a:solidFill>
                  <a:srgbClr val="000000"/>
                </a:solidFill>
              </a:rPr>
              <a:t>&lt;index_name&gt;/_mapping</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"properties"</a:t>
            </a:r>
            <a:r>
              <a:rPr>
                <a:solidFill>
                  <a:srgbClr val="AAAAAA"/>
                </a:solidFill>
              </a:rPr>
              <a:t>: </a:t>
            </a:r>
            <a:r>
              <a:rPr>
                <a:solidFill>
                  <a:srgbClr val="444444"/>
                </a:solidFill>
              </a:rP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&lt;field_name&gt;</a:t>
            </a:r>
            <a:r>
              <a:rPr>
                <a:solidFill>
                  <a:srgbClr val="AAAAAA"/>
                </a:solidFill>
              </a:rPr>
              <a:t>": </a:t>
            </a:r>
            <a:r>
              <a:rPr>
                <a:solidFill>
                  <a:srgbClr val="444444"/>
                </a:solidFill>
              </a:rP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"type"</a:t>
            </a:r>
            <a:r>
              <a:rPr>
                <a:solidFill>
                  <a:srgbClr val="AAAAAA"/>
                </a:solidFill>
              </a:rPr>
              <a:t>: </a:t>
            </a:r>
            <a:r>
              <a:t>“&lt;field_type&gt;"</a:t>
            </a:r>
            <a:endParaRPr sz="1200">
              <a:solidFill>
                <a:srgbClr val="AAAAAA"/>
              </a:solidFill>
            </a:endParaRPr>
          </a:p>
          <a:p>
            <a:pPr marL="0" indent="0" defTabSz="457200">
              <a:lnSpc>
                <a:spcPct val="100000"/>
              </a:lnSpc>
              <a:spcBef>
                <a:spcPts val="0"/>
              </a:spcBef>
              <a:buSzTx/>
              <a:buFontTx/>
              <a:buNone/>
              <a:defRPr sz="1500">
                <a:solidFill>
                  <a:srgbClr val="AAAAAA"/>
                </a:solidFill>
                <a:latin typeface="Courier New"/>
                <a:ea typeface="Courier New"/>
                <a:cs typeface="Courier New"/>
                <a:sym typeface="Courier New"/>
              </a:defRPr>
            </a:pPr>
            <a:r>
              <a:t>    </a:t>
            </a:r>
            <a:r>
              <a:rPr>
                <a:solidFill>
                  <a:srgbClr val="444444"/>
                </a:solidFill>
              </a:rPr>
              <a:t>}</a:t>
            </a:r>
            <a:endParaRPr sz="1200"/>
          </a:p>
          <a:p>
            <a:pPr marL="0" indent="0" defTabSz="457200">
              <a:lnSpc>
                <a:spcPct val="100000"/>
              </a:lnSpc>
              <a:spcBef>
                <a:spcPts val="0"/>
              </a:spcBef>
              <a:buSzTx/>
              <a:buFontTx/>
              <a:buNone/>
              <a:defRPr sz="1500">
                <a:solidFill>
                  <a:srgbClr val="AAAAAA"/>
                </a:solidFill>
                <a:latin typeface="Courier New"/>
                <a:ea typeface="Courier New"/>
                <a:cs typeface="Courier New"/>
                <a:sym typeface="Courier New"/>
              </a:defRPr>
            </a:pPr>
            <a:r>
              <a:t>  </a:t>
            </a:r>
            <a:r>
              <a:rPr>
                <a:solidFill>
                  <a:srgbClr val="444444"/>
                </a:solidFill>
              </a:rPr>
              <a:t>}</a:t>
            </a:r>
            <a:endParaRPr sz="1200"/>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t>}</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rPr sz="1200">
                <a:solidFill>
                  <a:srgbClr val="AAAAAA"/>
                </a:solidFill>
              </a:rPr>
              <a:t>————————————————————————————————————————————————————————————</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400">
                <a:solidFill>
                  <a:schemeClr val="accent5">
                    <a:satOff val="-4388"/>
                    <a:lumOff val="14215"/>
                  </a:schemeClr>
                </a:solidFill>
                <a:latin typeface="Courier New"/>
                <a:ea typeface="Courier New"/>
                <a:cs typeface="Courier New"/>
                <a:sym typeface="Courier New"/>
              </a:defRPr>
            </a:pPr>
            <a:r>
              <a:rPr>
                <a:solidFill>
                  <a:srgbClr val="AAAAAA"/>
                </a:solidFill>
              </a:rPr>
              <a:t>// Get mapping</a:t>
            </a:r>
            <a:endParaRPr sz="1200">
              <a:solidFill>
                <a:srgbClr val="AAAAAA"/>
              </a:solidFill>
            </a:endParaRPr>
          </a:p>
          <a:p>
            <a:pPr marL="0" indent="0" defTabSz="457200">
              <a:lnSpc>
                <a:spcPct val="100000"/>
              </a:lnSpc>
              <a:spcBef>
                <a:spcPts val="0"/>
              </a:spcBef>
              <a:buSzTx/>
              <a:buFontTx/>
              <a:buNone/>
              <a:defRPr sz="1500">
                <a:solidFill>
                  <a:srgbClr val="009926"/>
                </a:solidFill>
                <a:latin typeface="Courier New"/>
                <a:ea typeface="Courier New"/>
                <a:cs typeface="Courier New"/>
                <a:sym typeface="Courier New"/>
              </a:defRPr>
            </a:pPr>
            <a:r>
              <a:rPr>
                <a:solidFill>
                  <a:srgbClr val="000000"/>
                </a:solidFill>
              </a:rPr>
              <a:t>GET</a:t>
            </a:r>
            <a:r>
              <a:rPr>
                <a:solidFill>
                  <a:srgbClr val="AAAAAA"/>
                </a:solidFill>
              </a:rPr>
              <a:t> </a:t>
            </a:r>
            <a:r>
              <a:rPr>
                <a:solidFill>
                  <a:srgbClr val="000000"/>
                </a:solidFill>
              </a:rPr>
              <a:t>&lt;index_name&gt;/_mapping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00"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01"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02"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03"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Insert / Update Data</a:t>
            </a:r>
          </a:p>
        </p:txBody>
      </p:sp>
      <p:sp>
        <p:nvSpPr>
          <p:cNvPr id="404"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7"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08"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09"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3500"/>
            </a:lvl1pPr>
          </a:lstStyle>
          <a:p>
            <a:pPr/>
            <a:r>
              <a:t>Insert / Update Data</a:t>
            </a:r>
          </a:p>
        </p:txBody>
      </p:sp>
      <p:sp>
        <p:nvSpPr>
          <p:cNvPr id="410" name="POST &lt;index_name&gt;/_doc…"/>
          <p:cNvSpPr txBox="1"/>
          <p:nvPr>
            <p:ph type="body" idx="4294967295"/>
          </p:nvPr>
        </p:nvSpPr>
        <p:spPr>
          <a:xfrm>
            <a:off x="822558" y="1446319"/>
            <a:ext cx="10628652" cy="3841172"/>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500">
                <a:latin typeface="Courier New"/>
                <a:ea typeface="Courier New"/>
                <a:cs typeface="Courier New"/>
                <a:sym typeface="Courier New"/>
              </a:defRPr>
            </a:pPr>
            <a:r>
              <a:t>POST &lt;index_name&gt;/_doc</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solidFill>
                  <a:srgbClr val="7A81FF"/>
                </a:solidFill>
                <a:latin typeface="Courier New"/>
                <a:ea typeface="Courier New"/>
                <a:cs typeface="Courier New"/>
                <a:sym typeface="Courier New"/>
              </a:defRPr>
            </a:pPr>
            <a:r>
              <a:t>  "&lt;field_name_1&gt;": "&lt;value1&gt;",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"&lt;field_name_2&gt;": "&lt;value2&gt;",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"&lt;field_name_3&gt;": "&lt;value3&gt;"</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rPr sz="1200">
                <a:solidFill>
                  <a:srgbClr val="AAAAAA"/>
                </a:solidFill>
              </a:rPr>
              <a:t>————————————————————————————————————————————————————————————</a:t>
            </a:r>
          </a:p>
          <a:p>
            <a:pPr marL="0" indent="0" defTabSz="457200">
              <a:lnSpc>
                <a:spcPct val="100000"/>
              </a:lnSpc>
              <a:spcBef>
                <a:spcPts val="0"/>
              </a:spcBef>
              <a:buSzTx/>
              <a:buFontTx/>
              <a:buNone/>
              <a:defRPr sz="1500">
                <a:latin typeface="Courier New"/>
                <a:ea typeface="Courier New"/>
                <a:cs typeface="Courier New"/>
                <a:sym typeface="Courier New"/>
              </a:defRPr>
            </a:pPr>
          </a:p>
          <a:p>
            <a:pPr marL="0" indent="0" defTabSz="457200">
              <a:lnSpc>
                <a:spcPct val="100000"/>
              </a:lnSpc>
              <a:spcBef>
                <a:spcPts val="0"/>
              </a:spcBef>
              <a:buSzTx/>
              <a:buFontTx/>
              <a:buNone/>
              <a:defRPr sz="1500">
                <a:latin typeface="Courier New"/>
                <a:ea typeface="Courier New"/>
                <a:cs typeface="Courier New"/>
                <a:sym typeface="Courier New"/>
              </a:defRPr>
            </a:pPr>
            <a:r>
              <a:t>PUT &lt;index_name&gt;/_doc/&lt;id&gt;</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solidFill>
                  <a:srgbClr val="7A81FF"/>
                </a:solidFill>
                <a:latin typeface="Courier New"/>
                <a:ea typeface="Courier New"/>
                <a:cs typeface="Courier New"/>
                <a:sym typeface="Courier New"/>
              </a:defRPr>
            </a:pPr>
            <a:r>
              <a:t>  "&lt;field_name_1&gt;": "&lt;value1&gt;",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"&lt;field_name_2&gt;": "&lt;value2&gt;",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"&lt;field_name_3&gt;": "&lt;value3&gt;"</a:t>
            </a:r>
          </a:p>
          <a:p>
            <a:pPr marL="0" indent="0" defTabSz="457200">
              <a:lnSpc>
                <a:spcPct val="100000"/>
              </a:lnSpc>
              <a:spcBef>
                <a:spcPts val="0"/>
              </a:spcBef>
              <a:buSzTx/>
              <a:buFontTx/>
              <a:buNone/>
              <a:defRPr sz="15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13"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14"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15"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16"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Search</a:t>
            </a:r>
          </a:p>
        </p:txBody>
      </p:sp>
      <p:sp>
        <p:nvSpPr>
          <p:cNvPr id="417"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0"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1"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2"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23" name="Match…"/>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Match</a:t>
            </a:r>
          </a:p>
          <a:p>
            <a:pPr marL="0" indent="0" defTabSz="420623">
              <a:lnSpc>
                <a:spcPct val="100000"/>
              </a:lnSpc>
              <a:spcBef>
                <a:spcPts val="0"/>
              </a:spcBef>
              <a:buSzTx/>
              <a:buFontTx/>
              <a:buNone/>
              <a:defRPr sz="1380">
                <a:latin typeface="Courier New"/>
                <a:ea typeface="Courier New"/>
                <a:cs typeface="Courier New"/>
                <a:sym typeface="Courier New"/>
              </a:defRPr>
            </a:pPr>
            <a:r>
              <a:t>POST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"&lt;field_name&gt;": "&lt;value&gt;"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a:p>
            <a:pPr marL="0" indent="0" defTabSz="420623">
              <a:lnSpc>
                <a:spcPct val="100000"/>
              </a:lnSpc>
              <a:spcBef>
                <a:spcPts val="0"/>
              </a:spcBef>
              <a:buSzTx/>
              <a:buFontTx/>
              <a:buNone/>
              <a:defRPr sz="1380">
                <a:solidFill>
                  <a:srgbClr val="444444"/>
                </a:solidFill>
                <a:latin typeface="Courier New"/>
                <a:ea typeface="Courier New"/>
                <a:cs typeface="Courier New"/>
                <a:sym typeface="Courier New"/>
              </a:defRPr>
            </a:pPr>
            <a:r>
              <a:rPr sz="1104">
                <a:solidFill>
                  <a:srgbClr val="AAAAAA"/>
                </a:solidFill>
              </a:rPr>
              <a:t>————————————————————————————————————————————————————————————</a:t>
            </a:r>
          </a:p>
          <a:p>
            <a:pPr marL="0" indent="0" defTabSz="420623">
              <a:lnSpc>
                <a:spcPct val="100000"/>
              </a:lnSpc>
              <a:spcBef>
                <a:spcPts val="0"/>
              </a:spcBef>
              <a:buSzTx/>
              <a:buFontTx/>
              <a:buNone/>
              <a:defRPr sz="1380">
                <a:latin typeface="Courier New"/>
                <a:ea typeface="Courier New"/>
                <a:cs typeface="Courier New"/>
                <a:sym typeface="Courier New"/>
              </a:defRPr>
            </a:pPr>
          </a:p>
          <a:p>
            <a:pPr marL="0" indent="0" defTabSz="420623">
              <a:lnSpc>
                <a:spcPct val="150000"/>
              </a:lnSpc>
              <a:spcBef>
                <a:spcPts val="0"/>
              </a:spcBef>
              <a:buSzTx/>
              <a:buFontTx/>
              <a:buNone/>
              <a:defRPr sz="1840">
                <a:latin typeface="+mn-lt"/>
                <a:ea typeface="+mn-ea"/>
                <a:cs typeface="+mn-cs"/>
                <a:sym typeface="Helvetica"/>
              </a:defRPr>
            </a:pPr>
            <a:r>
              <a:t>Term</a:t>
            </a:r>
          </a:p>
          <a:p>
            <a:pPr marL="0" indent="0" defTabSz="420623">
              <a:lnSpc>
                <a:spcPct val="100000"/>
              </a:lnSpc>
              <a:spcBef>
                <a:spcPts val="0"/>
              </a:spcBef>
              <a:buSzTx/>
              <a:buFontTx/>
              <a:buNone/>
              <a:defRPr sz="1380">
                <a:latin typeface="Courier New"/>
                <a:ea typeface="Courier New"/>
                <a:cs typeface="Courier New"/>
                <a:sym typeface="Courier New"/>
              </a:defRPr>
            </a:pPr>
            <a:r>
              <a:t>POST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"term":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"&lt;field_name&gt;": "&lt;value&gt;"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p:txBody>
      </p:sp>
      <p:sp>
        <p:nvSpPr>
          <p:cNvPr id="424" name="https://www.elastic.co/guide/en/elasticsearch/reference/current/query-dsl-term-query.html"/>
          <p:cNvSpPr txBox="1"/>
          <p:nvPr/>
        </p:nvSpPr>
        <p:spPr>
          <a:xfrm>
            <a:off x="3351253" y="5797639"/>
            <a:ext cx="8595927"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https://www.elastic.co/guide/en/elasticsearch/reference/current/query-dsl-term-query.html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7"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8"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9"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30" name="Should…"/>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Should</a:t>
            </a:r>
          </a:p>
          <a:p>
            <a:pPr marL="0" indent="0" defTabSz="420623">
              <a:lnSpc>
                <a:spcPct val="100000"/>
              </a:lnSpc>
              <a:spcBef>
                <a:spcPts val="0"/>
              </a:spcBef>
              <a:buSzTx/>
              <a:buFontTx/>
              <a:buNone/>
              <a:defRPr sz="1380">
                <a:latin typeface="Courier New"/>
                <a:ea typeface="Courier New"/>
                <a:cs typeface="Courier New"/>
                <a:sym typeface="Courier New"/>
              </a:defRPr>
            </a:pPr>
            <a:r>
              <a:t>POST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"bool":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"should":[</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"&lt;value1&gt;"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"&lt;field_name_2&gt;": "&lt;value2&gt;"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"minimum_should_match": 1</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p:txBody>
      </p:sp>
      <p:sp>
        <p:nvSpPr>
          <p:cNvPr id="431"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4"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35"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36"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37" name="Mus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Must</a:t>
            </a:r>
          </a:p>
          <a:p>
            <a:pPr marL="0" indent="0" defTabSz="420623">
              <a:lnSpc>
                <a:spcPct val="100000"/>
              </a:lnSpc>
              <a:spcBef>
                <a:spcPts val="0"/>
              </a:spcBef>
              <a:buSzTx/>
              <a:buFontTx/>
              <a:buNone/>
              <a:defRPr sz="1380">
                <a:latin typeface="Courier New"/>
                <a:ea typeface="Courier New"/>
                <a:cs typeface="Courier New"/>
                <a:sym typeface="Courier New"/>
              </a:defRPr>
            </a:pPr>
            <a:r>
              <a:t>POST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"bool":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"must":[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"&lt;value1&gt;"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"&lt;value2&gt;"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p:txBody>
      </p:sp>
      <p:sp>
        <p:nvSpPr>
          <p:cNvPr id="438"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1"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42"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43"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44" name="Filter…"/>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352043">
              <a:lnSpc>
                <a:spcPct val="150000"/>
              </a:lnSpc>
              <a:spcBef>
                <a:spcPts val="0"/>
              </a:spcBef>
              <a:buSzTx/>
              <a:buFontTx/>
              <a:buNone/>
              <a:defRPr sz="1540">
                <a:latin typeface="+mn-lt"/>
                <a:ea typeface="+mn-ea"/>
                <a:cs typeface="+mn-cs"/>
                <a:sym typeface="Helvetica"/>
              </a:defRPr>
            </a:pPr>
            <a:r>
              <a:t>Filter</a:t>
            </a:r>
          </a:p>
          <a:p>
            <a:pPr marL="0" indent="0" defTabSz="352043">
              <a:lnSpc>
                <a:spcPct val="100000"/>
              </a:lnSpc>
              <a:spcBef>
                <a:spcPts val="0"/>
              </a:spcBef>
              <a:buSzTx/>
              <a:buFontTx/>
              <a:buNone/>
              <a:defRPr sz="1232">
                <a:latin typeface="Courier New"/>
                <a:ea typeface="Courier New"/>
                <a:cs typeface="Courier New"/>
                <a:sym typeface="Courier New"/>
              </a:defRPr>
            </a:pPr>
            <a:r>
              <a:t>POST &lt;index_name&gt;/_search</a:t>
            </a:r>
          </a:p>
          <a:p>
            <a:pPr marL="0" indent="0" defTabSz="352043">
              <a:lnSpc>
                <a:spcPct val="100000"/>
              </a:lnSpc>
              <a:spcBef>
                <a:spcPts val="0"/>
              </a:spcBef>
              <a:buSzTx/>
              <a:buFontTx/>
              <a:buNone/>
              <a:defRPr sz="1232">
                <a:latin typeface="Courier New"/>
                <a:ea typeface="Courier New"/>
                <a:cs typeface="Courier New"/>
                <a:sym typeface="Courier New"/>
              </a:defRPr>
            </a:pPr>
            <a:r>
              <a:t>{</a:t>
            </a:r>
          </a:p>
          <a:p>
            <a:pPr marL="0" indent="0" defTabSz="352043">
              <a:lnSpc>
                <a:spcPct val="100000"/>
              </a:lnSpc>
              <a:spcBef>
                <a:spcPts val="0"/>
              </a:spcBef>
              <a:buSzTx/>
              <a:buFontTx/>
              <a:buNone/>
              <a:defRPr sz="1232">
                <a:solidFill>
                  <a:srgbClr val="7A81FF"/>
                </a:solidFill>
                <a:latin typeface="Courier New"/>
                <a:ea typeface="Courier New"/>
                <a:cs typeface="Courier New"/>
                <a:sym typeface="Courier New"/>
              </a:defRPr>
            </a:pPr>
            <a:r>
              <a:t>  "query": {</a:t>
            </a:r>
          </a:p>
          <a:p>
            <a:pPr lvl="2" marL="0" indent="352043" defTabSz="352043">
              <a:lnSpc>
                <a:spcPct val="100000"/>
              </a:lnSpc>
              <a:spcBef>
                <a:spcPts val="0"/>
              </a:spcBef>
              <a:buSzTx/>
              <a:buFontTx/>
              <a:buNone/>
              <a:defRPr sz="1232">
                <a:solidFill>
                  <a:srgbClr val="7A81FF"/>
                </a:solidFill>
                <a:latin typeface="Courier New"/>
                <a:ea typeface="Courier New"/>
                <a:cs typeface="Courier New"/>
                <a:sym typeface="Courier New"/>
              </a:defRPr>
            </a:pPr>
            <a:r>
              <a:t>"bool": {</a:t>
            </a:r>
          </a:p>
          <a:p>
            <a:pPr lvl="3" marL="0" indent="528065" defTabSz="352043">
              <a:lnSpc>
                <a:spcPct val="100000"/>
              </a:lnSpc>
              <a:spcBef>
                <a:spcPts val="0"/>
              </a:spcBef>
              <a:buSzTx/>
              <a:buFontTx/>
              <a:buNone/>
              <a:defRPr sz="1232">
                <a:solidFill>
                  <a:srgbClr val="7A81FF"/>
                </a:solidFill>
                <a:latin typeface="Courier New"/>
                <a:ea typeface="Courier New"/>
                <a:cs typeface="Courier New"/>
                <a:sym typeface="Courier New"/>
              </a:defRPr>
            </a:pPr>
            <a:r>
              <a:t>"filter":[</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"term": {</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"&lt;field_name_1&gt;": "&lt;value&gt;"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"range": {</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"&lt;field_name_2&gt;": {</a:t>
            </a:r>
          </a:p>
          <a:p>
            <a:pPr lvl="7" marL="0" indent="1232153" defTabSz="352043">
              <a:lnSpc>
                <a:spcPct val="100000"/>
              </a:lnSpc>
              <a:spcBef>
                <a:spcPts val="0"/>
              </a:spcBef>
              <a:buSzTx/>
              <a:buFontTx/>
              <a:buNone/>
              <a:defRPr sz="1232">
                <a:solidFill>
                  <a:srgbClr val="7A81FF"/>
                </a:solidFill>
                <a:latin typeface="Courier New"/>
                <a:ea typeface="Courier New"/>
                <a:cs typeface="Courier New"/>
                <a:sym typeface="Courier New"/>
              </a:defRPr>
            </a:pPr>
            <a:r>
              <a:t>"gte": "&lt;start_date&gt;",</a:t>
            </a:r>
          </a:p>
          <a:p>
            <a:pPr lvl="7" marL="0" indent="1232153" defTabSz="352043">
              <a:lnSpc>
                <a:spcPct val="100000"/>
              </a:lnSpc>
              <a:spcBef>
                <a:spcPts val="0"/>
              </a:spcBef>
              <a:buSzTx/>
              <a:buFontTx/>
              <a:buNone/>
              <a:defRPr sz="1232">
                <a:solidFill>
                  <a:srgbClr val="7A81FF"/>
                </a:solidFill>
                <a:latin typeface="Courier New"/>
                <a:ea typeface="Courier New"/>
                <a:cs typeface="Courier New"/>
                <a:sym typeface="Courier New"/>
              </a:defRPr>
            </a:pPr>
            <a:r>
              <a:t>"lte": "&lt;end_date&gt;",</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3" marL="0" indent="528065"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2" marL="0" indent="352043"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1" marL="0" indent="176021"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marL="0" indent="0" defTabSz="352043">
              <a:lnSpc>
                <a:spcPct val="100000"/>
              </a:lnSpc>
              <a:spcBef>
                <a:spcPts val="0"/>
              </a:spcBef>
              <a:buSzTx/>
              <a:buFontTx/>
              <a:buNone/>
              <a:defRPr sz="1232">
                <a:latin typeface="Courier New"/>
                <a:ea typeface="Courier New"/>
                <a:cs typeface="Courier New"/>
                <a:sym typeface="Courier New"/>
              </a:defRPr>
            </a:pPr>
            <a:r>
              <a:t>}</a:t>
            </a:r>
          </a:p>
          <a:p>
            <a:pPr marL="0" indent="0" defTabSz="352043">
              <a:lnSpc>
                <a:spcPct val="100000"/>
              </a:lnSpc>
              <a:spcBef>
                <a:spcPts val="0"/>
              </a:spcBef>
              <a:buSzTx/>
              <a:buFontTx/>
              <a:buNone/>
              <a:defRPr sz="1154">
                <a:latin typeface="Courier New"/>
                <a:ea typeface="Courier New"/>
                <a:cs typeface="Courier New"/>
                <a:sym typeface="Courier New"/>
              </a:defRPr>
            </a:pPr>
          </a:p>
        </p:txBody>
      </p:sp>
      <p:sp>
        <p:nvSpPr>
          <p:cNvPr id="445"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8"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49"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50"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51" name="Limi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000">
                <a:latin typeface="+mn-lt"/>
                <a:ea typeface="+mn-ea"/>
                <a:cs typeface="+mn-cs"/>
                <a:sym typeface="Helvetica"/>
              </a:defRPr>
            </a:pPr>
            <a:r>
              <a:t>Limit</a:t>
            </a:r>
          </a:p>
          <a:p>
            <a:pPr marL="0" indent="0" defTabSz="457200">
              <a:lnSpc>
                <a:spcPct val="100000"/>
              </a:lnSpc>
              <a:spcBef>
                <a:spcPts val="0"/>
              </a:spcBef>
              <a:buSzTx/>
              <a:buFontTx/>
              <a:buNone/>
              <a:defRPr sz="1600">
                <a:latin typeface="Courier New"/>
                <a:ea typeface="Courier New"/>
                <a:cs typeface="Courier New"/>
                <a:sym typeface="Courier New"/>
              </a:defRPr>
            </a:pPr>
            <a:r>
              <a:t>POST &lt;index_name&gt;/_search</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"from": 0,</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"size": 10,</a:t>
            </a:r>
          </a:p>
          <a:p>
            <a:pPr marL="0" indent="0" defTabSz="457200">
              <a:lnSpc>
                <a:spcPct val="100000"/>
              </a:lnSpc>
              <a:spcBef>
                <a:spcPts val="0"/>
              </a:spcBef>
              <a:buSzTx/>
              <a:buFontTx/>
              <a:buNone/>
              <a:defRPr sz="1600">
                <a:solidFill>
                  <a:srgbClr val="7A81FF"/>
                </a:solidFill>
                <a:latin typeface="Courier New"/>
                <a:ea typeface="Courier New"/>
                <a:cs typeface="Courier New"/>
                <a:sym typeface="Courier New"/>
              </a:defRPr>
            </a:pPr>
            <a:r>
              <a:t>  "query": {</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 . .</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p:txBody>
      </p:sp>
      <p:sp>
        <p:nvSpPr>
          <p:cNvPr id="452"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55"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56"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57"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58"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Wildcard</a:t>
            </a:r>
          </a:p>
        </p:txBody>
      </p:sp>
      <p:sp>
        <p:nvSpPr>
          <p:cNvPr id="459"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1"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32"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333" name="Rectangle 6"/>
          <p:cNvSpPr/>
          <p:nvPr/>
        </p:nvSpPr>
        <p:spPr>
          <a:xfrm flipH="1">
            <a:off x="10553786" y="552633"/>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34" name="TextBox 1"/>
          <p:cNvSpPr txBox="1"/>
          <p:nvPr/>
        </p:nvSpPr>
        <p:spPr>
          <a:xfrm>
            <a:off x="6024" y="224677"/>
            <a:ext cx="12179952"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3500">
                <a:solidFill>
                  <a:srgbClr val="404040"/>
                </a:solidFill>
              </a:defRPr>
            </a:pPr>
            <a:r>
              <a:t>This work is licensed under a </a:t>
            </a:r>
            <a:br/>
            <a:r>
              <a:rPr>
                <a:solidFill>
                  <a:srgbClr val="DD6D69"/>
                </a:solidFill>
              </a:rPr>
              <a:t>Creative Commons Attribution-</a:t>
            </a:r>
            <a:r>
              <a:t> </a:t>
            </a:r>
            <a:r>
              <a:rPr>
                <a:solidFill>
                  <a:srgbClr val="DD6D69"/>
                </a:solidFill>
              </a:rPr>
              <a:t>NonCommercial 4.0</a:t>
            </a:r>
            <a:r>
              <a:t> </a:t>
            </a:r>
          </a:p>
          <a:p>
            <a:pPr algn="ctr">
              <a:defRPr b="1" sz="3500">
                <a:solidFill>
                  <a:srgbClr val="404040"/>
                </a:solidFill>
              </a:defRPr>
            </a:pPr>
            <a:r>
              <a:t>International License.</a:t>
            </a:r>
          </a:p>
        </p:txBody>
      </p:sp>
      <p:sp>
        <p:nvSpPr>
          <p:cNvPr id="335" name="You are free to…"/>
          <p:cNvSpPr txBox="1"/>
          <p:nvPr/>
        </p:nvSpPr>
        <p:spPr>
          <a:xfrm>
            <a:off x="451439" y="3078836"/>
            <a:ext cx="11289122" cy="12817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t>You are </a:t>
            </a:r>
            <a:r>
              <a:rPr b="1">
                <a:solidFill>
                  <a:srgbClr val="DD6D69"/>
                </a:solidFill>
              </a:rPr>
              <a:t>free</a:t>
            </a:r>
            <a:r>
              <a:t> to</a:t>
            </a:r>
          </a:p>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Share</a:t>
            </a:r>
            <a:r>
              <a:t> — copy and redistribute the material in any medium or format.</a:t>
            </a:r>
          </a:p>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Adapt</a:t>
            </a:r>
            <a:r>
              <a:t> — remix, transform, and build upon the material.</a:t>
            </a:r>
          </a:p>
        </p:txBody>
      </p:sp>
      <p:sp>
        <p:nvSpPr>
          <p:cNvPr id="336" name="Under the following terms…"/>
          <p:cNvSpPr txBox="1"/>
          <p:nvPr/>
        </p:nvSpPr>
        <p:spPr>
          <a:xfrm>
            <a:off x="599771" y="4155102"/>
            <a:ext cx="10992458" cy="16916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t>Under the following </a:t>
            </a:r>
            <a:r>
              <a:rPr b="1">
                <a:solidFill>
                  <a:srgbClr val="DD6D69"/>
                </a:solidFill>
              </a:rPr>
              <a:t>terms</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Attribution</a:t>
            </a:r>
            <a:r>
              <a:t> — You must give </a:t>
            </a:r>
            <a:r>
              <a:rPr>
                <a:solidFill>
                  <a:srgbClr val="DD6D69"/>
                </a:solidFill>
              </a:rPr>
              <a:t>appropriate credit</a:t>
            </a:r>
            <a:r>
              <a:t>, provide a link to the license, and </a:t>
            </a:r>
            <a:r>
              <a:rPr>
                <a:solidFill>
                  <a:srgbClr val="DD6D69"/>
                </a:solidFill>
              </a:rPr>
              <a:t>indicate if changes were made</a:t>
            </a:r>
            <a:r>
              <a:t>. You may do so in any reasonable manner, but not in any way that suggests the licensor endorses you or your use.</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NonCommercial</a:t>
            </a:r>
            <a:r>
              <a:t> — You may not use the material for </a:t>
            </a:r>
            <a:r>
              <a:rPr>
                <a:solidFill>
                  <a:srgbClr val="DD6D69"/>
                </a:solidFill>
              </a:rPr>
              <a:t>commercial purposes</a:t>
            </a:r>
            <a:r>
              <a:t>.</a:t>
            </a:r>
          </a:p>
        </p:txBody>
      </p:sp>
      <p:grpSp>
        <p:nvGrpSpPr>
          <p:cNvPr id="341" name="Group"/>
          <p:cNvGrpSpPr/>
          <p:nvPr/>
        </p:nvGrpSpPr>
        <p:grpSpPr>
          <a:xfrm>
            <a:off x="-1802" y="2083722"/>
            <a:ext cx="12195604" cy="827710"/>
            <a:chOff x="0" y="0"/>
            <a:chExt cx="12195603" cy="827709"/>
          </a:xfrm>
        </p:grpSpPr>
        <p:sp>
          <p:nvSpPr>
            <p:cNvPr id="337" name="Rectangle"/>
            <p:cNvSpPr/>
            <p:nvPr/>
          </p:nvSpPr>
          <p:spPr>
            <a:xfrm>
              <a:off x="0" y="0"/>
              <a:ext cx="12195604" cy="827710"/>
            </a:xfrm>
            <a:prstGeom prst="rect">
              <a:avLst/>
            </a:prstGeom>
            <a:solidFill>
              <a:srgbClr val="DD6D69"/>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Poppins"/>
                </a:defRPr>
              </a:pPr>
            </a:p>
          </p:txBody>
        </p:sp>
        <p:pic>
          <p:nvPicPr>
            <p:cNvPr id="338" name="nc_white_x2.png" descr="nc_white_x2.png"/>
            <p:cNvPicPr>
              <a:picLocks noChangeAspect="1"/>
            </p:cNvPicPr>
            <p:nvPr/>
          </p:nvPicPr>
          <p:blipFill>
            <a:blip r:embed="rId2">
              <a:extLst/>
            </a:blip>
            <a:stretch>
              <a:fillRect/>
            </a:stretch>
          </p:blipFill>
          <p:spPr>
            <a:xfrm>
              <a:off x="6513905" y="96354"/>
              <a:ext cx="635001" cy="635001"/>
            </a:xfrm>
            <a:prstGeom prst="rect">
              <a:avLst/>
            </a:prstGeom>
            <a:ln w="12700" cap="flat">
              <a:noFill/>
              <a:miter lim="400000"/>
            </a:ln>
            <a:effectLst/>
          </p:spPr>
        </p:pic>
        <p:pic>
          <p:nvPicPr>
            <p:cNvPr id="339" name="attribution_icon_white_x2.png" descr="attribution_icon_white_x2.png"/>
            <p:cNvPicPr>
              <a:picLocks noChangeAspect="1"/>
            </p:cNvPicPr>
            <p:nvPr/>
          </p:nvPicPr>
          <p:blipFill>
            <a:blip r:embed="rId3">
              <a:extLst/>
            </a:blip>
            <a:stretch>
              <a:fillRect/>
            </a:stretch>
          </p:blipFill>
          <p:spPr>
            <a:xfrm>
              <a:off x="5780301" y="96354"/>
              <a:ext cx="635001" cy="635001"/>
            </a:xfrm>
            <a:prstGeom prst="rect">
              <a:avLst/>
            </a:prstGeom>
            <a:ln w="12700" cap="flat">
              <a:noFill/>
              <a:miter lim="400000"/>
            </a:ln>
            <a:effectLst/>
          </p:spPr>
        </p:pic>
        <p:pic>
          <p:nvPicPr>
            <p:cNvPr id="340" name="cc_icon_white_x2.png" descr="cc_icon_white_x2.png"/>
            <p:cNvPicPr>
              <a:picLocks noChangeAspect="1"/>
            </p:cNvPicPr>
            <p:nvPr/>
          </p:nvPicPr>
          <p:blipFill>
            <a:blip r:embed="rId4">
              <a:extLst/>
            </a:blip>
            <a:stretch>
              <a:fillRect/>
            </a:stretch>
          </p:blipFill>
          <p:spPr>
            <a:xfrm>
              <a:off x="5046698" y="96354"/>
              <a:ext cx="635001" cy="635001"/>
            </a:xfrm>
            <a:prstGeom prst="rect">
              <a:avLst/>
            </a:prstGeom>
            <a:ln w="12700" cap="flat">
              <a:noFill/>
              <a:miter lim="400000"/>
            </a:ln>
            <a:effectLst/>
          </p:spPr>
        </p:pic>
      </p:grpSp>
      <p:sp>
        <p:nvSpPr>
          <p:cNvPr id="342" name="https://creativecommons.org/licenses/by-nc/4.0/"/>
          <p:cNvSpPr txBox="1"/>
          <p:nvPr/>
        </p:nvSpPr>
        <p:spPr>
          <a:xfrm>
            <a:off x="7581575" y="6171418"/>
            <a:ext cx="2786396"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u="sng">
                <a:solidFill>
                  <a:srgbClr val="1CADE4"/>
                </a:solidFill>
                <a:uFill>
                  <a:solidFill>
                    <a:srgbClr val="1CADE4"/>
                  </a:solidFill>
                </a:uFill>
                <a:hlinkClick r:id="rId5" invalidUrl="" action="" tgtFrame="" tooltip="" history="1" highlightClick="0" endSnd="0"/>
              </a:defRPr>
            </a:lvl1pPr>
          </a:lstStyle>
          <a:p>
            <a:pPr>
              <a:defRPr u="none">
                <a:solidFill>
                  <a:srgbClr val="404040"/>
                </a:solidFill>
                <a:uFillTx/>
              </a:defRPr>
            </a:pPr>
            <a:r>
              <a:rPr u="sng">
                <a:solidFill>
                  <a:srgbClr val="1CADE4"/>
                </a:solidFill>
                <a:uFill>
                  <a:solidFill>
                    <a:srgbClr val="1CADE4"/>
                  </a:solidFill>
                </a:uFill>
                <a:hlinkClick r:id="rId5" invalidUrl="" action="" tgtFrame="" tooltip="" history="1" highlightClick="0" endSnd="0"/>
              </a:rPr>
              <a:t>https://creativecommons.org/licenses/by-nc/4.0/</a:t>
            </a:r>
          </a:p>
        </p:txBody>
      </p:sp>
      <p:sp>
        <p:nvSpPr>
          <p:cNvPr id="343" name="Notebook"/>
          <p:cNvSpPr/>
          <p:nvPr/>
        </p:nvSpPr>
        <p:spPr>
          <a:xfrm>
            <a:off x="7136327" y="6186411"/>
            <a:ext cx="381774" cy="213856"/>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6350">
            <a:solidFill>
              <a:schemeClr val="accent1"/>
            </a:solidFill>
            <a:miter/>
          </a:ln>
        </p:spPr>
        <p:txBody>
          <a:bodyPr lIns="45719" rIns="45719" anchor="ctr"/>
          <a:lstStyle/>
          <a:p>
            <a:pPr>
              <a:defRPr sz="1600">
                <a:latin typeface="+mj-lt"/>
                <a:ea typeface="+mj-ea"/>
                <a:cs typeface="+mj-cs"/>
                <a:sym typeface="Poppins"/>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2"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63"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64"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Wildcard</a:t>
            </a:r>
          </a:p>
        </p:txBody>
      </p:sp>
      <p:sp>
        <p:nvSpPr>
          <p:cNvPr id="465" name="POST &lt;index_name&gt;/_search…"/>
          <p:cNvSpPr txBox="1"/>
          <p:nvPr>
            <p:ph type="body" sz="half" idx="4294967295"/>
          </p:nvPr>
        </p:nvSpPr>
        <p:spPr>
          <a:xfrm>
            <a:off x="578769" y="1196729"/>
            <a:ext cx="10135276" cy="3111451"/>
          </a:xfrm>
          <a:prstGeom prst="rect">
            <a:avLst/>
          </a:prstGeom>
        </p:spPr>
        <p:txBody>
          <a:bodyPr lIns="50800" tIns="50800" rIns="50800" bIns="50800">
            <a:normAutofit fontScale="100000" lnSpcReduction="0"/>
          </a:bodyPr>
          <a:lstStyle/>
          <a:p>
            <a:pPr marL="0" indent="0" defTabSz="438911">
              <a:lnSpc>
                <a:spcPct val="100000"/>
              </a:lnSpc>
              <a:spcBef>
                <a:spcPts val="0"/>
              </a:spcBef>
              <a:buSzTx/>
              <a:buFontTx/>
              <a:buNone/>
              <a:defRPr sz="1727">
                <a:latin typeface="Courier New"/>
                <a:ea typeface="Courier New"/>
                <a:cs typeface="Courier New"/>
                <a:sym typeface="Courier New"/>
              </a:defRPr>
            </a:pPr>
            <a:r>
              <a:t>POST &lt;index_name&gt;/_search</a:t>
            </a:r>
          </a:p>
          <a:p>
            <a:pPr marL="0" indent="0" defTabSz="438911">
              <a:lnSpc>
                <a:spcPct val="100000"/>
              </a:lnSpc>
              <a:spcBef>
                <a:spcPts val="0"/>
              </a:spcBef>
              <a:buSzTx/>
              <a:buFontTx/>
              <a:buNone/>
              <a:defRPr sz="1727">
                <a:latin typeface="Courier New"/>
                <a:ea typeface="Courier New"/>
                <a:cs typeface="Courier New"/>
                <a:sym typeface="Courier New"/>
              </a:defRPr>
            </a:pPr>
            <a:r>
              <a:t>{</a:t>
            </a:r>
          </a:p>
          <a:p>
            <a:pPr marL="0" indent="0" defTabSz="438911">
              <a:lnSpc>
                <a:spcPct val="100000"/>
              </a:lnSpc>
              <a:spcBef>
                <a:spcPts val="0"/>
              </a:spcBef>
              <a:buSzTx/>
              <a:buFontTx/>
              <a:buNone/>
              <a:defRPr sz="1727">
                <a:solidFill>
                  <a:srgbClr val="7A81FF"/>
                </a:solidFill>
                <a:latin typeface="Courier New"/>
                <a:ea typeface="Courier New"/>
                <a:cs typeface="Courier New"/>
                <a:sym typeface="Courier New"/>
              </a:defRPr>
            </a:pPr>
            <a:r>
              <a:t>  "query": {</a:t>
            </a:r>
          </a:p>
          <a:p>
            <a:pPr marL="0" indent="0" defTabSz="438911">
              <a:lnSpc>
                <a:spcPct val="100000"/>
              </a:lnSpc>
              <a:spcBef>
                <a:spcPts val="0"/>
              </a:spcBef>
              <a:buSzTx/>
              <a:buFontTx/>
              <a:buNone/>
              <a:defRPr sz="1727">
                <a:solidFill>
                  <a:srgbClr val="7A81FF"/>
                </a:solidFill>
                <a:latin typeface="Courier New"/>
                <a:ea typeface="Courier New"/>
                <a:cs typeface="Courier New"/>
                <a:sym typeface="Courier New"/>
              </a:defRPr>
            </a:pPr>
            <a:r>
              <a:t>    "wildcard": {</a:t>
            </a:r>
          </a:p>
          <a:p>
            <a:pPr marL="0" indent="0" defTabSz="438911">
              <a:lnSpc>
                <a:spcPct val="100000"/>
              </a:lnSpc>
              <a:spcBef>
                <a:spcPts val="0"/>
              </a:spcBef>
              <a:buSzTx/>
              <a:buFontTx/>
              <a:buNone/>
              <a:defRPr sz="1727">
                <a:solidFill>
                  <a:srgbClr val="7A81FF"/>
                </a:solidFill>
                <a:latin typeface="Courier New"/>
                <a:ea typeface="Courier New"/>
                <a:cs typeface="Courier New"/>
                <a:sym typeface="Courier New"/>
              </a:defRPr>
            </a:pPr>
            <a:r>
              <a:t>      "&lt;field_name&gt;": "&lt;partial_text&gt;*"</a:t>
            </a:r>
          </a:p>
          <a:p>
            <a:pPr marL="0" indent="0" defTabSz="438911">
              <a:lnSpc>
                <a:spcPct val="100000"/>
              </a:lnSpc>
              <a:spcBef>
                <a:spcPts val="0"/>
              </a:spcBef>
              <a:buSzTx/>
              <a:buFontTx/>
              <a:buNone/>
              <a:defRPr sz="1727">
                <a:solidFill>
                  <a:srgbClr val="7A81FF"/>
                </a:solidFill>
                <a:latin typeface="Courier New"/>
                <a:ea typeface="Courier New"/>
                <a:cs typeface="Courier New"/>
                <a:sym typeface="Courier New"/>
              </a:defRPr>
            </a:pPr>
            <a:r>
              <a:t>    }</a:t>
            </a:r>
          </a:p>
          <a:p>
            <a:pPr marL="0" indent="0" defTabSz="438911">
              <a:lnSpc>
                <a:spcPct val="100000"/>
              </a:lnSpc>
              <a:spcBef>
                <a:spcPts val="0"/>
              </a:spcBef>
              <a:buSzTx/>
              <a:buFontTx/>
              <a:buNone/>
              <a:defRPr sz="1727">
                <a:solidFill>
                  <a:srgbClr val="7A81FF"/>
                </a:solidFill>
                <a:latin typeface="Courier New"/>
                <a:ea typeface="Courier New"/>
                <a:cs typeface="Courier New"/>
                <a:sym typeface="Courier New"/>
              </a:defRPr>
            </a:pPr>
            <a:r>
              <a:t>  }</a:t>
            </a:r>
          </a:p>
          <a:p>
            <a:pPr marL="0" indent="0" defTabSz="438911">
              <a:lnSpc>
                <a:spcPct val="100000"/>
              </a:lnSpc>
              <a:spcBef>
                <a:spcPts val="0"/>
              </a:spcBef>
              <a:buSzTx/>
              <a:buFontTx/>
              <a:buNone/>
              <a:defRPr sz="1727">
                <a:latin typeface="Courier New"/>
                <a:ea typeface="Courier New"/>
                <a:cs typeface="Courier New"/>
                <a:sym typeface="Courier New"/>
              </a:defRPr>
            </a:pPr>
            <a:r>
              <a:t>}</a:t>
            </a:r>
          </a:p>
          <a:p>
            <a:pPr marL="0" indent="0" defTabSz="438911">
              <a:lnSpc>
                <a:spcPct val="100000"/>
              </a:lnSpc>
              <a:spcBef>
                <a:spcPts val="0"/>
              </a:spcBef>
              <a:buSzTx/>
              <a:buFontTx/>
              <a:buNone/>
              <a:defRPr sz="1727">
                <a:latin typeface="Courier New"/>
                <a:ea typeface="Courier New"/>
                <a:cs typeface="Courier New"/>
                <a:sym typeface="Courier New"/>
              </a:defRPr>
            </a:pPr>
          </a:p>
          <a:p>
            <a:pPr marL="0" indent="0" defTabSz="438911">
              <a:lnSpc>
                <a:spcPct val="100000"/>
              </a:lnSpc>
              <a:spcBef>
                <a:spcPts val="0"/>
              </a:spcBef>
              <a:buSzTx/>
              <a:buFontTx/>
              <a:buNone/>
              <a:defRPr sz="1727">
                <a:latin typeface="Courier New"/>
                <a:ea typeface="Courier New"/>
                <a:cs typeface="Courier New"/>
                <a:sym typeface="Courier New"/>
              </a:defRPr>
            </a:pPr>
          </a:p>
          <a:p>
            <a:pPr marL="0" indent="0" defTabSz="438911">
              <a:lnSpc>
                <a:spcPct val="100000"/>
              </a:lnSpc>
              <a:spcBef>
                <a:spcPts val="0"/>
              </a:spcBef>
              <a:buSzTx/>
              <a:buFontTx/>
              <a:buNone/>
              <a:defRPr sz="1727">
                <a:latin typeface="Courier New"/>
                <a:ea typeface="Courier New"/>
                <a:cs typeface="Courier New"/>
                <a:sym typeface="Courier New"/>
              </a:defRPr>
            </a:pPr>
          </a:p>
        </p:txBody>
      </p:sp>
      <p:sp>
        <p:nvSpPr>
          <p:cNvPr id="466" name="https://www.elastic.co/guide/en/elasticsearch/reference/current/query-dsl-wildcard-query.html"/>
          <p:cNvSpPr txBox="1"/>
          <p:nvPr/>
        </p:nvSpPr>
        <p:spPr>
          <a:xfrm>
            <a:off x="2797656" y="5797639"/>
            <a:ext cx="8956041"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https://www.elastic.co/guide/en/elasticsearch/reference/current/query-dsl-wildcard-query.html</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69"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70"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71"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72"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Analyzer, Tokenizer</a:t>
            </a:r>
          </a:p>
        </p:txBody>
      </p:sp>
      <p:sp>
        <p:nvSpPr>
          <p:cNvPr id="473"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6"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77"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78"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Analyzer</a:t>
            </a:r>
          </a:p>
        </p:txBody>
      </p:sp>
      <p:sp>
        <p:nvSpPr>
          <p:cNvPr id="479" name="// Check value when use analyze…"/>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600">
                <a:solidFill>
                  <a:schemeClr val="accent5">
                    <a:satOff val="-4388"/>
                    <a:lumOff val="14215"/>
                  </a:schemeClr>
                </a:solidFill>
                <a:latin typeface="Courier New"/>
                <a:ea typeface="Courier New"/>
                <a:cs typeface="Courier New"/>
                <a:sym typeface="Courier New"/>
              </a:defRPr>
            </a:pPr>
            <a:r>
              <a:t>// Check value when use analyze</a:t>
            </a:r>
          </a:p>
          <a:p>
            <a:pPr marL="0" indent="0" defTabSz="457200">
              <a:lnSpc>
                <a:spcPct val="100000"/>
              </a:lnSpc>
              <a:spcBef>
                <a:spcPts val="0"/>
              </a:spcBef>
              <a:buSzTx/>
              <a:buFontTx/>
              <a:buNone/>
              <a:defRPr sz="1600">
                <a:latin typeface="Courier New"/>
                <a:ea typeface="Courier New"/>
                <a:cs typeface="Courier New"/>
                <a:sym typeface="Courier New"/>
              </a:defRPr>
            </a:pPr>
            <a:r>
              <a:t>POST &lt;index_name&gt;/_analyze</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"text": "&lt;value&gt;",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"analyzer": "standard"</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p>
          <a:p>
            <a:pPr marL="0" indent="0" defTabSz="457200">
              <a:lnSpc>
                <a:spcPct val="100000"/>
              </a:lnSpc>
              <a:spcBef>
                <a:spcPts val="0"/>
              </a:spcBef>
              <a:buSzTx/>
              <a:buFontTx/>
              <a:buNone/>
              <a:defRPr sz="1600">
                <a:solidFill>
                  <a:schemeClr val="accent5">
                    <a:satOff val="-4388"/>
                    <a:lumOff val="14215"/>
                  </a:schemeClr>
                </a:solidFill>
                <a:latin typeface="Courier New"/>
                <a:ea typeface="Courier New"/>
                <a:cs typeface="Courier New"/>
                <a:sym typeface="Courier New"/>
              </a:defRPr>
            </a:pPr>
            <a:r>
              <a:t>// Define analyze with field</a:t>
            </a:r>
          </a:p>
          <a:p>
            <a:pPr marL="0" indent="0" defTabSz="457200">
              <a:lnSpc>
                <a:spcPct val="100000"/>
              </a:lnSpc>
              <a:spcBef>
                <a:spcPts val="0"/>
              </a:spcBef>
              <a:buSzTx/>
              <a:buFontTx/>
              <a:buNone/>
              <a:defRPr sz="1600">
                <a:latin typeface="Courier New"/>
                <a:ea typeface="Courier New"/>
                <a:cs typeface="Courier New"/>
                <a:sym typeface="Courier New"/>
              </a:defRPr>
            </a:pPr>
            <a:r>
              <a:t>PUT &lt;index_name&gt;/_mapping</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"properties": {</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"key": {</a:t>
            </a:r>
          </a:p>
          <a:p>
            <a:pPr lvl="3" marL="0" indent="685800" defTabSz="457200">
              <a:lnSpc>
                <a:spcPct val="100000"/>
              </a:lnSpc>
              <a:spcBef>
                <a:spcPts val="0"/>
              </a:spcBef>
              <a:buSzTx/>
              <a:buFontTx/>
              <a:buNone/>
              <a:defRPr sz="1600">
                <a:solidFill>
                  <a:srgbClr val="7A81FF"/>
                </a:solidFill>
                <a:latin typeface="Courier New"/>
                <a:ea typeface="Courier New"/>
                <a:cs typeface="Courier New"/>
                <a:sym typeface="Courier New"/>
              </a:defRPr>
            </a:pPr>
            <a:r>
              <a:t>"type": "text",</a:t>
            </a:r>
          </a:p>
          <a:p>
            <a:pPr lvl="3" marL="0" indent="6858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"analyzer": "standard"</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p:txBody>
      </p:sp>
      <p:sp>
        <p:nvSpPr>
          <p:cNvPr id="480" name="https://www.elastic.co/guide/en/elasticsearch/reference/current/analysis-analyzers.html"/>
          <p:cNvSpPr txBox="1"/>
          <p:nvPr/>
        </p:nvSpPr>
        <p:spPr>
          <a:xfrm>
            <a:off x="3351253" y="5797639"/>
            <a:ext cx="8384138"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https://www.elastic.co/guide/en/elasticsearch/reference/current/analysis-analyzers.html</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3"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84"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85"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Tokenizer - ngram</a:t>
            </a:r>
          </a:p>
        </p:txBody>
      </p:sp>
      <p:sp>
        <p:nvSpPr>
          <p:cNvPr id="486" name="PUT &lt;index_name&g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288036">
              <a:lnSpc>
                <a:spcPct val="100000"/>
              </a:lnSpc>
              <a:spcBef>
                <a:spcPts val="0"/>
              </a:spcBef>
              <a:buSzTx/>
              <a:buFontTx/>
              <a:buNone/>
              <a:defRPr sz="1260">
                <a:latin typeface="Courier New"/>
                <a:ea typeface="Courier New"/>
                <a:cs typeface="Courier New"/>
                <a:sym typeface="Courier New"/>
              </a:defRPr>
            </a:pPr>
            <a:r>
              <a:t>PUT &lt;index_name&gt;</a:t>
            </a:r>
          </a:p>
          <a:p>
            <a:pPr marL="0" indent="0" defTabSz="288036">
              <a:lnSpc>
                <a:spcPct val="100000"/>
              </a:lnSpc>
              <a:spcBef>
                <a:spcPts val="0"/>
              </a:spcBef>
              <a:buSzTx/>
              <a:buFontTx/>
              <a:buNone/>
              <a:defRPr sz="1260">
                <a:latin typeface="Courier New"/>
                <a:ea typeface="Courier New"/>
                <a:cs typeface="Courier New"/>
                <a:sym typeface="Courier New"/>
              </a:defRPr>
            </a:pPr>
            <a:r>
              <a:t>{</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"settings":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"max_ngram_diff": 10,</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"analysis":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"analyzer":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"trigrams":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"type": "custom",</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"tokenizer": "trigram_tokenizer",</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"filter":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"lowercase"</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"tokenizer":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"trigram_tokenizer":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"type": "ngram",</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"min_gram": 3,</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"max_gram": 10,</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"token_chars":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latin typeface="Courier New"/>
                <a:ea typeface="Courier New"/>
                <a:cs typeface="Courier New"/>
                <a:sym typeface="Courier New"/>
              </a:defRPr>
            </a:pPr>
            <a:r>
              <a:t>}</a:t>
            </a:r>
          </a:p>
        </p:txBody>
      </p:sp>
      <p:sp>
        <p:nvSpPr>
          <p:cNvPr id="487" name="https://www.elastic.co/guide/en/elasticsearch/reference/current/analysis-ngram-tokenizer.html"/>
          <p:cNvSpPr txBox="1"/>
          <p:nvPr/>
        </p:nvSpPr>
        <p:spPr>
          <a:xfrm>
            <a:off x="2797656" y="5797639"/>
            <a:ext cx="900822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https://www.elastic.co/guide/en/elasticsearch/reference/current/analysis-ngram-tokenizer.html</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90"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91"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92"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93"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Aliases</a:t>
            </a:r>
          </a:p>
        </p:txBody>
      </p:sp>
      <p:sp>
        <p:nvSpPr>
          <p:cNvPr id="494"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7"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98"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99"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Aliases</a:t>
            </a:r>
          </a:p>
        </p:txBody>
      </p:sp>
      <p:sp>
        <p:nvSpPr>
          <p:cNvPr id="500" name="// Create alias…"/>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2000">
                <a:solidFill>
                  <a:schemeClr val="accent5">
                    <a:satOff val="-4388"/>
                    <a:lumOff val="14215"/>
                  </a:schemeClr>
                </a:solidFill>
                <a:latin typeface="Courier New"/>
                <a:ea typeface="Courier New"/>
                <a:cs typeface="Courier New"/>
                <a:sym typeface="Courier New"/>
              </a:defRPr>
            </a:pPr>
            <a:r>
              <a:t>// Create alias</a:t>
            </a:r>
          </a:p>
          <a:p>
            <a:pPr marL="0" indent="0" defTabSz="457200">
              <a:lnSpc>
                <a:spcPct val="100000"/>
              </a:lnSpc>
              <a:spcBef>
                <a:spcPts val="0"/>
              </a:spcBef>
              <a:buSzTx/>
              <a:buFontTx/>
              <a:buNone/>
              <a:defRPr sz="2000">
                <a:latin typeface="Courier New"/>
                <a:ea typeface="Courier New"/>
                <a:cs typeface="Courier New"/>
                <a:sym typeface="Courier New"/>
              </a:defRPr>
            </a:pPr>
            <a:r>
              <a:t>POST _aliases</a:t>
            </a:r>
          </a:p>
          <a:p>
            <a:pPr marL="0" indent="0" defTabSz="457200">
              <a:lnSpc>
                <a:spcPct val="100000"/>
              </a:lnSpc>
              <a:spcBef>
                <a:spcPts val="0"/>
              </a:spcBef>
              <a:buSzTx/>
              <a:buFontTx/>
              <a:buNone/>
              <a:defRPr sz="2000">
                <a:latin typeface="Courier New"/>
                <a:ea typeface="Courier New"/>
                <a:cs typeface="Courier New"/>
                <a:sym typeface="Courier New"/>
              </a:defRPr>
            </a:pPr>
            <a:r>
              <a:t>{</a:t>
            </a:r>
          </a:p>
          <a:p>
            <a:pPr marL="0" indent="0" defTabSz="457200">
              <a:lnSpc>
                <a:spcPct val="100000"/>
              </a:lnSpc>
              <a:spcBef>
                <a:spcPts val="0"/>
              </a:spcBef>
              <a:buSzTx/>
              <a:buFontTx/>
              <a:buNone/>
              <a:defRPr sz="2000">
                <a:solidFill>
                  <a:srgbClr val="7A81FF"/>
                </a:solidFill>
                <a:latin typeface="Courier New"/>
                <a:ea typeface="Courier New"/>
                <a:cs typeface="Courier New"/>
                <a:sym typeface="Courier New"/>
              </a:defRPr>
            </a:pPr>
            <a:r>
              <a:t>  "actions":[</a:t>
            </a:r>
          </a:p>
          <a:p>
            <a:pPr lvl="2" marL="0" indent="4572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3" marL="0" indent="6858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"add": {</a:t>
            </a:r>
          </a:p>
          <a:p>
            <a:pPr lvl="4" marL="0" indent="914400" defTabSz="457200">
              <a:lnSpc>
                <a:spcPct val="100000"/>
              </a:lnSpc>
              <a:spcBef>
                <a:spcPts val="0"/>
              </a:spcBef>
              <a:buSzTx/>
              <a:buFontTx/>
              <a:buNone/>
              <a:defRPr sz="2000">
                <a:solidFill>
                  <a:srgbClr val="7A81FF"/>
                </a:solidFill>
                <a:latin typeface="Courier New"/>
                <a:ea typeface="Courier New"/>
                <a:cs typeface="Courier New"/>
                <a:sym typeface="Courier New"/>
              </a:defRPr>
            </a:pPr>
            <a:r>
              <a:t>"index": &lt;index_name&gt;,</a:t>
            </a:r>
          </a:p>
          <a:p>
            <a:pPr lvl="4" marL="0" indent="9144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"alias": &lt;alias_name&gt;</a:t>
            </a:r>
          </a:p>
          <a:p>
            <a:pPr lvl="3" marL="0" indent="6858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2" marL="0" indent="4572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1" marL="0" indent="2286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2000">
                <a:latin typeface="Courier New"/>
                <a:ea typeface="Courier New"/>
                <a:cs typeface="Courier New"/>
                <a:sym typeface="Courier New"/>
              </a:defRPr>
            </a:pPr>
            <a:r>
              <a:t>}</a:t>
            </a:r>
          </a:p>
        </p:txBody>
      </p:sp>
      <p:sp>
        <p:nvSpPr>
          <p:cNvPr id="501" name="https://www.elastic.co/guide/en/elasticsearch/reference/current/indices-aliases.html"/>
          <p:cNvSpPr txBox="1"/>
          <p:nvPr/>
        </p:nvSpPr>
        <p:spPr>
          <a:xfrm>
            <a:off x="3891976" y="5797639"/>
            <a:ext cx="802423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https://www.elastic.co/guide/en/elasticsearch/reference/current/indices-aliases.html</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4"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05"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06"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Aliases</a:t>
            </a:r>
          </a:p>
        </p:txBody>
      </p:sp>
      <p:sp>
        <p:nvSpPr>
          <p:cNvPr id="507" name="// Switching alias…"/>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16052">
              <a:lnSpc>
                <a:spcPct val="100000"/>
              </a:lnSpc>
              <a:spcBef>
                <a:spcPts val="0"/>
              </a:spcBef>
              <a:buSzTx/>
              <a:buFontTx/>
              <a:buNone/>
              <a:defRPr sz="1820">
                <a:solidFill>
                  <a:schemeClr val="accent5">
                    <a:satOff val="-4388"/>
                    <a:lumOff val="14215"/>
                  </a:schemeClr>
                </a:solidFill>
                <a:latin typeface="Courier New"/>
                <a:ea typeface="Courier New"/>
                <a:cs typeface="Courier New"/>
                <a:sym typeface="Courier New"/>
              </a:defRPr>
            </a:pPr>
            <a:r>
              <a:t>// Switching alias</a:t>
            </a:r>
          </a:p>
          <a:p>
            <a:pPr marL="0" indent="0" defTabSz="416052">
              <a:lnSpc>
                <a:spcPct val="100000"/>
              </a:lnSpc>
              <a:spcBef>
                <a:spcPts val="0"/>
              </a:spcBef>
              <a:buSzTx/>
              <a:buFontTx/>
              <a:buNone/>
              <a:defRPr sz="1820">
                <a:latin typeface="Courier New"/>
                <a:ea typeface="Courier New"/>
                <a:cs typeface="Courier New"/>
                <a:sym typeface="Courier New"/>
              </a:defRPr>
            </a:pPr>
            <a:r>
              <a:t>POST _aliases</a:t>
            </a:r>
          </a:p>
          <a:p>
            <a:pPr marL="0" indent="0" defTabSz="416052">
              <a:lnSpc>
                <a:spcPct val="100000"/>
              </a:lnSpc>
              <a:spcBef>
                <a:spcPts val="0"/>
              </a:spcBef>
              <a:buSzTx/>
              <a:buFontTx/>
              <a:buNone/>
              <a:defRPr sz="1820">
                <a:latin typeface="Courier New"/>
                <a:ea typeface="Courier New"/>
                <a:cs typeface="Courier New"/>
                <a:sym typeface="Courier New"/>
              </a:defRPr>
            </a:pPr>
            <a:r>
              <a:t>{</a:t>
            </a:r>
          </a:p>
          <a:p>
            <a:pPr marL="0" indent="0" defTabSz="416052">
              <a:lnSpc>
                <a:spcPct val="100000"/>
              </a:lnSpc>
              <a:spcBef>
                <a:spcPts val="0"/>
              </a:spcBef>
              <a:buSzTx/>
              <a:buFontTx/>
              <a:buNone/>
              <a:defRPr sz="1820">
                <a:latin typeface="Courier New"/>
                <a:ea typeface="Courier New"/>
                <a:cs typeface="Courier New"/>
                <a:sym typeface="Courier New"/>
              </a:defRPr>
            </a:pPr>
            <a:r>
              <a:t> </a:t>
            </a:r>
            <a:r>
              <a:rPr>
                <a:solidFill>
                  <a:srgbClr val="7A81FF"/>
                </a:solidFill>
              </a:rPr>
              <a:t> "actions": [</a:t>
            </a:r>
            <a:endParaRPr>
              <a:solidFill>
                <a:srgbClr val="7A81FF"/>
              </a:solidFill>
            </a:endParaRP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"add":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"index": "&lt;index_dest&gt;",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"alias": "&lt;alias_name&gt;"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"remove_index":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"index": "&lt;index_source&gt;"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latin typeface="Courier New"/>
                <a:ea typeface="Courier New"/>
                <a:cs typeface="Courier New"/>
                <a:sym typeface="Courier New"/>
              </a:defRPr>
            </a:pPr>
            <a:r>
              <a:t>}</a:t>
            </a:r>
          </a:p>
        </p:txBody>
      </p:sp>
      <p:sp>
        <p:nvSpPr>
          <p:cNvPr id="508" name="https://www.elastic.co/guide/en/elasticsearch/reference/current/indices-aliases.html"/>
          <p:cNvSpPr txBox="1"/>
          <p:nvPr/>
        </p:nvSpPr>
        <p:spPr>
          <a:xfrm>
            <a:off x="3891976" y="5797639"/>
            <a:ext cx="802423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https://www.elastic.co/guide/en/elasticsearch/reference/current/indices-aliases.html</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1" name="Freeform: Shape 29"/>
          <p:cNvSpPr/>
          <p:nvPr/>
        </p:nvSpPr>
        <p:spPr>
          <a:xfrm flipH="1">
            <a:off x="-1134423"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12"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513" name="ไม่ว่าแง่มุมไหนที่ได้จาก Workshop นี้…"/>
          <p:cNvSpPr txBox="1"/>
          <p:nvPr/>
        </p:nvSpPr>
        <p:spPr>
          <a:xfrm>
            <a:off x="2366359" y="839046"/>
            <a:ext cx="7459282" cy="49491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584200">
              <a:lnSpc>
                <a:spcPct val="150000"/>
              </a:lnSpc>
              <a:defRPr sz="3500">
                <a:latin typeface="Sarabun Bold"/>
                <a:ea typeface="Sarabun Bold"/>
                <a:cs typeface="Sarabun Bold"/>
                <a:sym typeface="Sarabun Bold"/>
              </a:defRPr>
            </a:pPr>
            <a:r>
              <a:t>ไม่ว่าแง่มุมไหนที่ได้จาก Workshop นี้ </a:t>
            </a:r>
          </a:p>
          <a:p>
            <a:pPr algn="ctr" defTabSz="584200">
              <a:lnSpc>
                <a:spcPct val="150000"/>
              </a:lnSpc>
              <a:defRPr sz="3500">
                <a:latin typeface="Sarabun Bold"/>
                <a:ea typeface="Sarabun Bold"/>
                <a:cs typeface="Sarabun Bold"/>
                <a:sym typeface="Sarabun Bold"/>
              </a:defRPr>
            </a:pPr>
            <a:r>
              <a:t>จะเหมือนหรือแตกต่างกันอย่างไร </a:t>
            </a:r>
          </a:p>
          <a:p>
            <a:pPr algn="ctr" defTabSz="584200">
              <a:lnSpc>
                <a:spcPct val="150000"/>
              </a:lnSpc>
              <a:defRPr sz="3500">
                <a:latin typeface="Sarabun Bold"/>
                <a:ea typeface="Sarabun Bold"/>
                <a:cs typeface="Sarabun Bold"/>
                <a:sym typeface="Sarabun Bold"/>
              </a:defRPr>
            </a:pPr>
            <a:r>
              <a:t>สำคัญที่สุดคือ </a:t>
            </a:r>
            <a:r>
              <a:rPr>
                <a:solidFill>
                  <a:srgbClr val="ED6464"/>
                </a:solidFill>
              </a:rPr>
              <a:t>การนำไปปรับใช้</a:t>
            </a:r>
            <a:r>
              <a:t> </a:t>
            </a:r>
          </a:p>
          <a:p>
            <a:pPr algn="ctr" defTabSz="584200">
              <a:lnSpc>
                <a:spcPct val="150000"/>
              </a:lnSpc>
              <a:defRPr sz="3500">
                <a:latin typeface="Sarabun Bold"/>
                <a:ea typeface="Sarabun Bold"/>
                <a:cs typeface="Sarabun Bold"/>
                <a:sym typeface="Sarabun Bold"/>
              </a:defRPr>
            </a:pPr>
            <a:r>
              <a:t>และ </a:t>
            </a:r>
            <a:r>
              <a:rPr>
                <a:solidFill>
                  <a:srgbClr val="ED6464"/>
                </a:solidFill>
              </a:rPr>
              <a:t>ส่งต่อประสบการณ์จากการลงมือทำ</a:t>
            </a:r>
            <a:br/>
            <a:r>
              <a:t>จาก เรา สู่ เพื่อนพ้องน้องพี่</a:t>
            </a:r>
          </a:p>
          <a:p>
            <a:pPr algn="ctr" defTabSz="584200">
              <a:lnSpc>
                <a:spcPct val="150000"/>
              </a:lnSpc>
              <a:defRPr sz="3500">
                <a:latin typeface="Sarabun Bold"/>
                <a:ea typeface="Sarabun Bold"/>
                <a:cs typeface="Sarabun Bold"/>
                <a:sym typeface="Sarabun Bold"/>
              </a:defRPr>
            </a:pPr>
            <a:r>
              <a:t>เพราะ </a:t>
            </a:r>
            <a:r>
              <a:rPr>
                <a:solidFill>
                  <a:srgbClr val="ED6464"/>
                </a:solidFill>
              </a:rPr>
              <a:t>การแบ่งปันก็คือความใส่ใจ</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Thank You"/>
          <p:cNvSpPr txBox="1"/>
          <p:nvPr/>
        </p:nvSpPr>
        <p:spPr>
          <a:xfrm>
            <a:off x="4926962" y="2720646"/>
            <a:ext cx="3929395"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b="1" sz="6000">
                <a:solidFill>
                  <a:srgbClr val="404040"/>
                </a:solidFill>
              </a:defRPr>
            </a:lvl1pPr>
          </a:lstStyle>
          <a:p>
            <a:pPr/>
            <a:r>
              <a:t>Thank You</a:t>
            </a:r>
          </a:p>
        </p:txBody>
      </p:sp>
      <p:grpSp>
        <p:nvGrpSpPr>
          <p:cNvPr id="518" name="Group 10"/>
          <p:cNvGrpSpPr/>
          <p:nvPr/>
        </p:nvGrpSpPr>
        <p:grpSpPr>
          <a:xfrm>
            <a:off x="5177681" y="3632613"/>
            <a:ext cx="2090168" cy="638"/>
            <a:chOff x="0" y="0"/>
            <a:chExt cx="2090166" cy="636"/>
          </a:xfrm>
        </p:grpSpPr>
        <p:sp>
          <p:nvSpPr>
            <p:cNvPr id="516" name="Straight Connector 8"/>
            <p:cNvSpPr/>
            <p:nvPr/>
          </p:nvSpPr>
          <p:spPr>
            <a:xfrm flipH="1" flipV="1">
              <a:off x="476379" y="0"/>
              <a:ext cx="1613788" cy="1"/>
            </a:xfrm>
            <a:prstGeom prst="line">
              <a:avLst/>
            </a:prstGeom>
            <a:noFill/>
            <a:ln w="63500" cap="rnd">
              <a:solidFill>
                <a:schemeClr val="accent1"/>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sp>
          <p:nvSpPr>
            <p:cNvPr id="517" name="Straight Connector 9"/>
            <p:cNvSpPr/>
            <p:nvPr/>
          </p:nvSpPr>
          <p:spPr>
            <a:xfrm flipH="1" flipV="1">
              <a:off x="0" y="636"/>
              <a:ext cx="252141" cy="1"/>
            </a:xfrm>
            <a:prstGeom prst="line">
              <a:avLst/>
            </a:prstGeom>
            <a:noFill/>
            <a:ln w="63500" cap="rnd">
              <a:solidFill>
                <a:schemeClr val="accent1"/>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gr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1"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22"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23"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Assignment</a:t>
            </a:r>
          </a:p>
        </p:txBody>
      </p:sp>
      <p:sp>
        <p:nvSpPr>
          <p:cNvPr id="524" name="Double-click to edi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2000">
                <a:latin typeface="Courier New"/>
                <a:ea typeface="Courier New"/>
                <a:cs typeface="Courier New"/>
                <a:sym typeface="Courier New"/>
              </a:defRPr>
            </a:pPr>
          </a:p>
        </p:txBody>
      </p:sp>
      <p:sp>
        <p:nvSpPr>
          <p:cNvPr id="525" name="ค้นหา DESTINATION SITE CODE เป็น 720101, จำนวนผลลัพธ์ที่ได้คือ 12 รายการ…"/>
          <p:cNvSpPr txBox="1"/>
          <p:nvPr/>
        </p:nvSpPr>
        <p:spPr>
          <a:xfrm>
            <a:off x="558881" y="1138915"/>
            <a:ext cx="11074238" cy="48336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67368" indent="-267368" defTabSz="457200">
              <a:lnSpc>
                <a:spcPct val="150000"/>
              </a:lnSpc>
              <a:buSzPct val="100000"/>
              <a:buAutoNum type="arabicPeriod" startAt="1"/>
              <a:defRPr sz="2000"/>
            </a:pPr>
            <a:r>
              <a:t>ค้นหา DESTINATION SITE CODE เป็น 720101, จำนวนผลลัพธ์ที่ได้คือ 12 รายการ</a:t>
            </a:r>
          </a:p>
          <a:p>
            <a:pPr marL="267368" indent="-267368" defTabSz="457200">
              <a:lnSpc>
                <a:spcPct val="150000"/>
              </a:lnSpc>
              <a:buSzPct val="100000"/>
              <a:buAutoNum type="arabicPeriod" startAt="1"/>
              <a:defRPr sz="2000"/>
            </a:pPr>
            <a:r>
              <a:t>ค้นหา DESTINATION SITE CODE เป็น 720101 และ TRUCK CLASS เป็น 12 ล้อ (แห้ง), จำนวนผลลัพธ์ที่ได้คือ 7 รายการ</a:t>
            </a:r>
          </a:p>
          <a:p>
            <a:pPr marL="267368" indent="-267368" defTabSz="457200">
              <a:lnSpc>
                <a:spcPct val="150000"/>
              </a:lnSpc>
              <a:buSzPct val="100000"/>
              <a:buAutoNum type="arabicPeriod" startAt="1"/>
              <a:defRPr sz="2000"/>
            </a:pPr>
            <a:r>
              <a:t>ค้นหา CREATE DATE ช่วงระหว่าง 1-Feb-11 และ 28-Feb-11, จำนวนผลลัพธ์ที่ได้คือ 4 รายการ</a:t>
            </a:r>
          </a:p>
          <a:p>
            <a:pPr marL="267368" indent="-267368" defTabSz="457200">
              <a:lnSpc>
                <a:spcPct val="150000"/>
              </a:lnSpc>
              <a:buSzPct val="100000"/>
              <a:buAutoNum type="arabicPeriod" startAt="1"/>
              <a:defRPr sz="2000"/>
            </a:pPr>
            <a:r>
              <a:t>ค้นหา DESTINATION SITE CODE เป็น 720101 และ TRUCK CLASS เป็น 12 ล้อ (แห้ง), และ CREATE DATE ช่วงระหว่าง 1-Mar-11 และ 31-Mar-11, จำนวนผลลัพธ์ที่ได้คือ 6 รายการ</a:t>
            </a:r>
          </a:p>
          <a:p>
            <a:pPr marL="267368" indent="-267368" defTabSz="457200">
              <a:lnSpc>
                <a:spcPct val="150000"/>
              </a:lnSpc>
              <a:buSzPct val="100000"/>
              <a:buAutoNum type="arabicPeriod" startAt="1"/>
              <a:defRPr sz="2000"/>
            </a:pPr>
            <a:r>
              <a:t>ค้นหา DESTINATION SITE เป็น cp, จำนวนผลลัพธ์ที่ได้คือ 0 รายการ</a:t>
            </a:r>
          </a:p>
          <a:p>
            <a:pPr marL="267368" indent="-267368" defTabSz="457200">
              <a:lnSpc>
                <a:spcPct val="150000"/>
              </a:lnSpc>
              <a:buSzPct val="100000"/>
              <a:buAutoNum type="arabicPeriod" startAt="1"/>
              <a:defRPr sz="2000"/>
            </a:pPr>
            <a:r>
              <a:t>ค้นหา DESTINATION SITE เป็น ลาน, จำนวนผลลัพธ์ที่ได้คือ 4,512 รายการ</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46"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47"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48"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49"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Introduction</a:t>
            </a:r>
          </a:p>
        </p:txBody>
      </p:sp>
      <p:sp>
        <p:nvSpPr>
          <p:cNvPr id="350"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8" name="TextBox 1"/>
          <p:cNvSpPr txBox="1"/>
          <p:nvPr/>
        </p:nvSpPr>
        <p:spPr>
          <a:xfrm>
            <a:off x="381837" y="219966"/>
            <a:ext cx="11428326"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solidFill>
                  <a:srgbClr val="404040"/>
                </a:solidFill>
              </a:defRPr>
            </a:lvl1pPr>
          </a:lstStyle>
          <a:p>
            <a:pPr/>
            <a:r>
              <a:t>Color code and Fonts</a:t>
            </a:r>
          </a:p>
        </p:txBody>
      </p:sp>
      <p:sp>
        <p:nvSpPr>
          <p:cNvPr id="529" name="We Love Bug"/>
          <p:cNvSpPr txBox="1"/>
          <p:nvPr/>
        </p:nvSpPr>
        <p:spPr>
          <a:xfrm>
            <a:off x="9228015" y="1085766"/>
            <a:ext cx="15479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We Love Bug</a:t>
            </a:r>
          </a:p>
        </p:txBody>
      </p:sp>
      <p:sp>
        <p:nvSpPr>
          <p:cNvPr id="530" name="Shu Ha Ri"/>
          <p:cNvSpPr txBox="1"/>
          <p:nvPr/>
        </p:nvSpPr>
        <p:spPr>
          <a:xfrm>
            <a:off x="5745283" y="1085766"/>
            <a:ext cx="118374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Shu Ha Ri</a:t>
            </a:r>
          </a:p>
        </p:txBody>
      </p:sp>
      <p:sp>
        <p:nvSpPr>
          <p:cNvPr id="531" name="Saim Chamnankit"/>
          <p:cNvSpPr txBox="1"/>
          <p:nvPr/>
        </p:nvSpPr>
        <p:spPr>
          <a:xfrm>
            <a:off x="2262549" y="1085766"/>
            <a:ext cx="202235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Saim Chamnankit</a:t>
            </a:r>
          </a:p>
        </p:txBody>
      </p:sp>
      <p:sp>
        <p:nvSpPr>
          <p:cNvPr id="532" name="สีหลัก"/>
          <p:cNvSpPr txBox="1"/>
          <p:nvPr/>
        </p:nvSpPr>
        <p:spPr>
          <a:xfrm>
            <a:off x="553913" y="1679590"/>
            <a:ext cx="655282"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สีหลัก</a:t>
            </a:r>
          </a:p>
        </p:txBody>
      </p:sp>
      <p:grpSp>
        <p:nvGrpSpPr>
          <p:cNvPr id="535" name="Group"/>
          <p:cNvGrpSpPr/>
          <p:nvPr/>
        </p:nvGrpSpPr>
        <p:grpSpPr>
          <a:xfrm>
            <a:off x="2279483" y="1638300"/>
            <a:ext cx="2374187" cy="473091"/>
            <a:chOff x="0" y="0"/>
            <a:chExt cx="2374186" cy="473090"/>
          </a:xfrm>
        </p:grpSpPr>
        <p:sp>
          <p:nvSpPr>
            <p:cNvPr id="533" name="Amaranth Red"/>
            <p:cNvSpPr/>
            <p:nvPr/>
          </p:nvSpPr>
          <p:spPr>
            <a:xfrm>
              <a:off x="13285" y="0"/>
              <a:ext cx="2347616" cy="463550"/>
            </a:xfrm>
            <a:prstGeom prst="rect">
              <a:avLst/>
            </a:prstGeom>
            <a:solidFill>
              <a:srgbClr val="EE334E"/>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Amaranth Red</a:t>
              </a:r>
            </a:p>
          </p:txBody>
        </p:sp>
        <p:sp>
          <p:nvSpPr>
            <p:cNvPr id="534" name="R238  G51  B78…"/>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238  </a:t>
              </a:r>
              <a:r>
                <a:t>G</a:t>
              </a:r>
              <a:r>
                <a:rPr b="1"/>
                <a:t>51  </a:t>
              </a:r>
              <a:r>
                <a:t>B</a:t>
              </a:r>
              <a:r>
                <a:rPr b="1"/>
                <a:t>78</a:t>
              </a:r>
              <a:endParaRPr b="1"/>
            </a:p>
            <a:p>
              <a:pPr>
                <a:defRPr sz="1000"/>
              </a:pPr>
              <a:r>
                <a:t>Hex </a:t>
              </a:r>
              <a:r>
                <a:rPr b="1"/>
                <a:t>EE334E</a:t>
              </a:r>
            </a:p>
          </p:txBody>
        </p:sp>
      </p:grpSp>
      <p:grpSp>
        <p:nvGrpSpPr>
          <p:cNvPr id="538" name="Group"/>
          <p:cNvGrpSpPr/>
          <p:nvPr/>
        </p:nvGrpSpPr>
        <p:grpSpPr>
          <a:xfrm>
            <a:off x="9258234" y="1638300"/>
            <a:ext cx="2374188" cy="473091"/>
            <a:chOff x="0" y="0"/>
            <a:chExt cx="2374186" cy="473090"/>
          </a:xfrm>
        </p:grpSpPr>
        <p:sp>
          <p:nvSpPr>
            <p:cNvPr id="536" name="Midnight Blue"/>
            <p:cNvSpPr/>
            <p:nvPr/>
          </p:nvSpPr>
          <p:spPr>
            <a:xfrm>
              <a:off x="0" y="0"/>
              <a:ext cx="2347615" cy="463550"/>
            </a:xfrm>
            <a:prstGeom prst="rect">
              <a:avLst/>
            </a:prstGeom>
            <a:solidFill>
              <a:srgbClr val="002063"/>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Midnight Blue</a:t>
              </a:r>
            </a:p>
          </p:txBody>
        </p:sp>
        <p:sp>
          <p:nvSpPr>
            <p:cNvPr id="537" name="R0  G32  B9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a:t>
              </a:r>
              <a:r>
                <a:t>  G</a:t>
              </a:r>
              <a:r>
                <a:rPr b="1"/>
                <a:t>32</a:t>
              </a:r>
              <a:r>
                <a:t>  B</a:t>
              </a:r>
              <a:r>
                <a:rPr b="1"/>
                <a:t>99</a:t>
              </a:r>
              <a:endParaRPr b="1"/>
            </a:p>
            <a:p>
              <a:pPr>
                <a:defRPr sz="1000"/>
              </a:pPr>
              <a:r>
                <a:t>Hex  </a:t>
              </a:r>
              <a:r>
                <a:rPr b="1"/>
                <a:t>002063</a:t>
              </a:r>
            </a:p>
          </p:txBody>
        </p:sp>
      </p:grpSp>
      <p:grpSp>
        <p:nvGrpSpPr>
          <p:cNvPr id="541" name="Group"/>
          <p:cNvGrpSpPr/>
          <p:nvPr/>
        </p:nvGrpSpPr>
        <p:grpSpPr>
          <a:xfrm>
            <a:off x="5762216" y="1638300"/>
            <a:ext cx="2374187" cy="473091"/>
            <a:chOff x="0" y="0"/>
            <a:chExt cx="2374186" cy="473090"/>
          </a:xfrm>
        </p:grpSpPr>
        <p:sp>
          <p:nvSpPr>
            <p:cNvPr id="539" name="Green Haze"/>
            <p:cNvSpPr/>
            <p:nvPr/>
          </p:nvSpPr>
          <p:spPr>
            <a:xfrm>
              <a:off x="13285" y="0"/>
              <a:ext cx="2347616" cy="463550"/>
            </a:xfrm>
            <a:prstGeom prst="rect">
              <a:avLst/>
            </a:prstGeom>
            <a:solidFill>
              <a:srgbClr val="00A651"/>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Green Haze</a:t>
              </a:r>
            </a:p>
          </p:txBody>
        </p:sp>
        <p:sp>
          <p:nvSpPr>
            <p:cNvPr id="540" name="R0  G166  B81…"/>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G</a:t>
              </a:r>
              <a:r>
                <a:rPr b="1"/>
                <a:t>166  </a:t>
              </a:r>
              <a:r>
                <a:t>B</a:t>
              </a:r>
              <a:r>
                <a:rPr b="1"/>
                <a:t>81</a:t>
              </a:r>
              <a:endParaRPr b="1"/>
            </a:p>
            <a:p>
              <a:pPr>
                <a:defRPr sz="1000"/>
              </a:pPr>
              <a:r>
                <a:t>Hex  </a:t>
              </a:r>
              <a:r>
                <a:rPr b="1"/>
                <a:t>00A651</a:t>
              </a:r>
            </a:p>
          </p:txBody>
        </p:sp>
      </p:grpSp>
      <p:grpSp>
        <p:nvGrpSpPr>
          <p:cNvPr id="544" name="Group"/>
          <p:cNvGrpSpPr/>
          <p:nvPr/>
        </p:nvGrpSpPr>
        <p:grpSpPr>
          <a:xfrm>
            <a:off x="9247959" y="2788885"/>
            <a:ext cx="2374188" cy="473092"/>
            <a:chOff x="0" y="0"/>
            <a:chExt cx="2374186" cy="473090"/>
          </a:xfrm>
        </p:grpSpPr>
        <p:sp>
          <p:nvSpPr>
            <p:cNvPr id="542" name="Lochmara Blue"/>
            <p:cNvSpPr/>
            <p:nvPr/>
          </p:nvSpPr>
          <p:spPr>
            <a:xfrm>
              <a:off x="0" y="0"/>
              <a:ext cx="2347615" cy="463550"/>
            </a:xfrm>
            <a:prstGeom prst="rect">
              <a:avLst/>
            </a:prstGeom>
            <a:solidFill>
              <a:srgbClr val="0081C8"/>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Lochmara Blue</a:t>
              </a:r>
            </a:p>
          </p:txBody>
        </p:sp>
        <p:sp>
          <p:nvSpPr>
            <p:cNvPr id="543" name="R0  G129  B200…"/>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 G</a:t>
              </a:r>
              <a:r>
                <a:rPr b="1"/>
                <a:t>129 </a:t>
              </a:r>
              <a:r>
                <a:t> B</a:t>
              </a:r>
              <a:r>
                <a:rPr b="1"/>
                <a:t>200</a:t>
              </a:r>
              <a:endParaRPr b="1"/>
            </a:p>
            <a:p>
              <a:pPr>
                <a:defRPr sz="1000"/>
              </a:pPr>
              <a:r>
                <a:t>Hex  </a:t>
              </a:r>
              <a:r>
                <a:rPr b="1"/>
                <a:t>0081C8</a:t>
              </a:r>
            </a:p>
          </p:txBody>
        </p:sp>
      </p:grpSp>
      <p:sp>
        <p:nvSpPr>
          <p:cNvPr id="545" name="สีรอง"/>
          <p:cNvSpPr txBox="1"/>
          <p:nvPr/>
        </p:nvSpPr>
        <p:spPr>
          <a:xfrm>
            <a:off x="569853" y="2935595"/>
            <a:ext cx="590809"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สีรอง</a:t>
            </a:r>
          </a:p>
        </p:txBody>
      </p:sp>
      <p:grpSp>
        <p:nvGrpSpPr>
          <p:cNvPr id="548" name="Group"/>
          <p:cNvGrpSpPr/>
          <p:nvPr/>
        </p:nvGrpSpPr>
        <p:grpSpPr>
          <a:xfrm>
            <a:off x="2269208" y="2894304"/>
            <a:ext cx="2374187" cy="473092"/>
            <a:chOff x="0" y="0"/>
            <a:chExt cx="2374186" cy="473090"/>
          </a:xfrm>
        </p:grpSpPr>
        <p:sp>
          <p:nvSpPr>
            <p:cNvPr id="546" name="Merlot Red"/>
            <p:cNvSpPr/>
            <p:nvPr/>
          </p:nvSpPr>
          <p:spPr>
            <a:xfrm>
              <a:off x="13285" y="0"/>
              <a:ext cx="2347616" cy="463550"/>
            </a:xfrm>
            <a:prstGeom prst="rect">
              <a:avLst/>
            </a:prstGeom>
            <a:solidFill>
              <a:srgbClr val="771A27"/>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Merlot Red</a:t>
              </a:r>
            </a:p>
          </p:txBody>
        </p:sp>
        <p:sp>
          <p:nvSpPr>
            <p:cNvPr id="547" name="R119  G26  B3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119  </a:t>
              </a:r>
              <a:r>
                <a:t>G</a:t>
              </a:r>
              <a:r>
                <a:rPr b="1"/>
                <a:t>26  </a:t>
              </a:r>
              <a:r>
                <a:t>B</a:t>
              </a:r>
              <a:r>
                <a:rPr b="1"/>
                <a:t>39</a:t>
              </a:r>
              <a:endParaRPr b="1"/>
            </a:p>
            <a:p>
              <a:pPr>
                <a:defRPr sz="1000"/>
              </a:pPr>
              <a:r>
                <a:t>Hex  </a:t>
              </a:r>
              <a:r>
                <a:rPr b="1"/>
                <a:t>771A27</a:t>
              </a:r>
            </a:p>
          </p:txBody>
        </p:sp>
      </p:grpSp>
      <p:grpSp>
        <p:nvGrpSpPr>
          <p:cNvPr id="551" name="Group"/>
          <p:cNvGrpSpPr/>
          <p:nvPr/>
        </p:nvGrpSpPr>
        <p:grpSpPr>
          <a:xfrm>
            <a:off x="5751941" y="2834346"/>
            <a:ext cx="2374187" cy="473092"/>
            <a:chOff x="0" y="0"/>
            <a:chExt cx="2374186" cy="473090"/>
          </a:xfrm>
        </p:grpSpPr>
        <p:sp>
          <p:nvSpPr>
            <p:cNvPr id="549" name="Kaitoke Green"/>
            <p:cNvSpPr/>
            <p:nvPr/>
          </p:nvSpPr>
          <p:spPr>
            <a:xfrm>
              <a:off x="13285" y="0"/>
              <a:ext cx="2347616" cy="463550"/>
            </a:xfrm>
            <a:prstGeom prst="rect">
              <a:avLst/>
            </a:prstGeom>
            <a:solidFill>
              <a:srgbClr val="005128"/>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Kaitoke Green</a:t>
              </a:r>
            </a:p>
          </p:txBody>
        </p:sp>
        <p:sp>
          <p:nvSpPr>
            <p:cNvPr id="550" name="R0  G81  B40…"/>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 G</a:t>
              </a:r>
              <a:r>
                <a:rPr b="1"/>
                <a:t>81 </a:t>
              </a:r>
              <a:r>
                <a:t> B</a:t>
              </a:r>
              <a:r>
                <a:rPr b="1"/>
                <a:t>40</a:t>
              </a:r>
              <a:endParaRPr b="1"/>
            </a:p>
            <a:p>
              <a:pPr>
                <a:defRPr sz="1000"/>
              </a:pPr>
              <a:r>
                <a:t>Hex  </a:t>
              </a:r>
              <a:r>
                <a:rPr b="1"/>
                <a:t>005128</a:t>
              </a:r>
            </a:p>
          </p:txBody>
        </p:sp>
      </p:grpSp>
      <p:grpSp>
        <p:nvGrpSpPr>
          <p:cNvPr id="554" name="Group"/>
          <p:cNvGrpSpPr/>
          <p:nvPr/>
        </p:nvGrpSpPr>
        <p:grpSpPr>
          <a:xfrm>
            <a:off x="9258234" y="3943088"/>
            <a:ext cx="2374188" cy="473091"/>
            <a:chOff x="0" y="0"/>
            <a:chExt cx="2374186" cy="473090"/>
          </a:xfrm>
        </p:grpSpPr>
        <p:sp>
          <p:nvSpPr>
            <p:cNvPr id="552" name="Sea Buckthorn Yellow"/>
            <p:cNvSpPr/>
            <p:nvPr/>
          </p:nvSpPr>
          <p:spPr>
            <a:xfrm>
              <a:off x="0" y="0"/>
              <a:ext cx="2347615" cy="463550"/>
            </a:xfrm>
            <a:prstGeom prst="rect">
              <a:avLst/>
            </a:prstGeom>
            <a:solidFill>
              <a:srgbClr val="FCB131"/>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Sea Buckthorn Yellow</a:t>
              </a:r>
            </a:p>
          </p:txBody>
        </p:sp>
        <p:sp>
          <p:nvSpPr>
            <p:cNvPr id="553" name="R252  G177  B4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252 </a:t>
              </a:r>
              <a:r>
                <a:t> G</a:t>
              </a:r>
              <a:r>
                <a:rPr b="1"/>
                <a:t>177 </a:t>
              </a:r>
              <a:r>
                <a:t> B</a:t>
              </a:r>
              <a:r>
                <a:rPr b="1"/>
                <a:t>49</a:t>
              </a:r>
              <a:endParaRPr b="1"/>
            </a:p>
            <a:p>
              <a:pPr>
                <a:defRPr sz="1000"/>
              </a:pPr>
              <a:r>
                <a:t>Hex  </a:t>
              </a:r>
              <a:r>
                <a:rPr b="1"/>
                <a:t>FCB131</a:t>
              </a:r>
            </a:p>
          </p:txBody>
        </p:sp>
      </p:grpSp>
      <p:sp>
        <p:nvSpPr>
          <p:cNvPr id="555" name="ตัวอักษร"/>
          <p:cNvSpPr txBox="1"/>
          <p:nvPr/>
        </p:nvSpPr>
        <p:spPr>
          <a:xfrm>
            <a:off x="419477" y="4755928"/>
            <a:ext cx="891561"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ตัวอักษร</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54"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55"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What is Elasticsearch</a:t>
            </a:r>
          </a:p>
        </p:txBody>
      </p:sp>
      <p:sp>
        <p:nvSpPr>
          <p:cNvPr id="356" name="Elasticsearch is a distributed search and analytics engine built on Apache Lucene. Since its release in 2010, Elasticsearch has quickly become the most popular search engine and is commonly used for log analytics, full-text search"/>
          <p:cNvSpPr txBox="1"/>
          <p:nvPr>
            <p:ph type="body" sz="half" idx="4294967295"/>
          </p:nvPr>
        </p:nvSpPr>
        <p:spPr>
          <a:xfrm>
            <a:off x="657143" y="1502637"/>
            <a:ext cx="11074238" cy="1910376"/>
          </a:xfrm>
          <a:prstGeom prst="rect">
            <a:avLst/>
          </a:prstGeom>
        </p:spPr>
        <p:txBody>
          <a:bodyPr lIns="50800" tIns="50800" rIns="50800" bIns="50800">
            <a:normAutofit fontScale="100000" lnSpcReduction="0"/>
          </a:bodyPr>
          <a:lstStyle>
            <a:lvl1pPr marL="0" indent="0" defTabSz="457200">
              <a:lnSpc>
                <a:spcPct val="150000"/>
              </a:lnSpc>
              <a:spcBef>
                <a:spcPts val="0"/>
              </a:spcBef>
              <a:buSzTx/>
              <a:buFontTx/>
              <a:buNone/>
              <a:defRPr sz="2000">
                <a:latin typeface="+mn-lt"/>
                <a:ea typeface="+mn-ea"/>
                <a:cs typeface="+mn-cs"/>
                <a:sym typeface="Helvetica"/>
              </a:defRPr>
            </a:lvl1pPr>
          </a:lstStyle>
          <a:p>
            <a:pPr/>
            <a:r>
              <a:t>Elasticsearch is a distributed search and analytics engine built on Apache Lucene. Since its release in 2010, Elasticsearch has quickly become the most popular search engine and is commonly used for log analytics, full-text search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9"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0"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1"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 Behavior</a:t>
            </a:r>
          </a:p>
        </p:txBody>
      </p:sp>
      <p:sp>
        <p:nvSpPr>
          <p:cNvPr id="362" name="Code: PDT000001…"/>
          <p:cNvSpPr txBox="1"/>
          <p:nvPr>
            <p:ph type="body" sz="quarter" idx="4294967295"/>
          </p:nvPr>
        </p:nvSpPr>
        <p:spPr>
          <a:xfrm>
            <a:off x="4558067" y="2004736"/>
            <a:ext cx="6360131" cy="1910376"/>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000">
                <a:latin typeface="+mn-lt"/>
                <a:ea typeface="+mn-ea"/>
                <a:cs typeface="+mn-cs"/>
                <a:sym typeface="Helvetica"/>
              </a:defRPr>
            </a:pPr>
            <a:r>
              <a:t>Code: PDT000001</a:t>
            </a:r>
          </a:p>
          <a:p>
            <a:pPr marL="0" indent="0" defTabSz="457200">
              <a:lnSpc>
                <a:spcPct val="150000"/>
              </a:lnSpc>
              <a:spcBef>
                <a:spcPts val="0"/>
              </a:spcBef>
              <a:buSzTx/>
              <a:buFontTx/>
              <a:buNone/>
              <a:defRPr sz="2000">
                <a:latin typeface="+mn-lt"/>
                <a:ea typeface="+mn-ea"/>
                <a:cs typeface="+mn-cs"/>
                <a:sym typeface="Helvetica"/>
              </a:defRPr>
            </a:pPr>
            <a:r>
              <a:t>Name: Macbook Pro Silver </a:t>
            </a:r>
          </a:p>
          <a:p>
            <a:pPr marL="0" indent="0" defTabSz="457200">
              <a:lnSpc>
                <a:spcPct val="150000"/>
              </a:lnSpc>
              <a:spcBef>
                <a:spcPts val="0"/>
              </a:spcBef>
              <a:buSzTx/>
              <a:buFontTx/>
              <a:buNone/>
              <a:defRPr sz="2000">
                <a:latin typeface="+mn-lt"/>
                <a:ea typeface="+mn-ea"/>
                <a:cs typeface="+mn-cs"/>
                <a:sym typeface="Helvetica"/>
              </a:defRPr>
            </a:pPr>
            <a:r>
              <a:t>Description: Macbook Pro Silver 14inch 8gb</a:t>
            </a:r>
          </a:p>
          <a:p>
            <a:pPr marL="0" indent="0" defTabSz="457200">
              <a:lnSpc>
                <a:spcPct val="150000"/>
              </a:lnSpc>
              <a:spcBef>
                <a:spcPts val="0"/>
              </a:spcBef>
              <a:buSzTx/>
              <a:buFontTx/>
              <a:buNone/>
              <a:defRPr sz="2000">
                <a:latin typeface="+mn-lt"/>
                <a:ea typeface="+mn-ea"/>
                <a:cs typeface="+mn-cs"/>
                <a:sym typeface="Helvetica"/>
              </a:defRPr>
            </a:pPr>
            <a:r>
              <a:t>Status: active</a:t>
            </a:r>
          </a:p>
        </p:txBody>
      </p:sp>
      <p:pic>
        <p:nvPicPr>
          <p:cNvPr id="363" name="Screen Shot 2566-03-30 at 12.58.45.png" descr="Screen Shot 2566-03-30 at 12.58.45.png"/>
          <p:cNvPicPr>
            <a:picLocks noChangeAspect="1"/>
          </p:cNvPicPr>
          <p:nvPr/>
        </p:nvPicPr>
        <p:blipFill>
          <a:blip r:embed="rId2">
            <a:extLst/>
          </a:blip>
          <a:stretch>
            <a:fillRect/>
          </a:stretch>
        </p:blipFill>
        <p:spPr>
          <a:xfrm>
            <a:off x="445078" y="1602644"/>
            <a:ext cx="3225801" cy="30099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6"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7"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8"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 Behavior</a:t>
            </a:r>
          </a:p>
        </p:txBody>
      </p:sp>
      <p:sp>
        <p:nvSpPr>
          <p:cNvPr id="369" name="Code: PDT000001   ==&gt; Exact…"/>
          <p:cNvSpPr txBox="1"/>
          <p:nvPr>
            <p:ph type="body" sz="quarter" idx="4294967295"/>
          </p:nvPr>
        </p:nvSpPr>
        <p:spPr>
          <a:xfrm>
            <a:off x="4558067" y="2004736"/>
            <a:ext cx="6360131" cy="1910376"/>
          </a:xfrm>
          <a:prstGeom prst="rect">
            <a:avLst/>
          </a:prstGeom>
        </p:spPr>
        <p:txBody>
          <a:bodyPr lIns="50800" tIns="50800" rIns="50800" bIns="50800">
            <a:normAutofit fontScale="100000" lnSpcReduction="0"/>
          </a:bodyPr>
          <a:lstStyle/>
          <a:p>
            <a:pPr marL="0" indent="0" defTabSz="448055">
              <a:lnSpc>
                <a:spcPct val="150000"/>
              </a:lnSpc>
              <a:spcBef>
                <a:spcPts val="0"/>
              </a:spcBef>
              <a:buSzTx/>
              <a:buFontTx/>
              <a:buNone/>
              <a:defRPr sz="1960">
                <a:latin typeface="+mn-lt"/>
                <a:ea typeface="+mn-ea"/>
                <a:cs typeface="+mn-cs"/>
                <a:sym typeface="Helvetica"/>
              </a:defRPr>
            </a:pPr>
            <a:r>
              <a:t>Code: PDT000001   ==&gt; Exact</a:t>
            </a:r>
          </a:p>
          <a:p>
            <a:pPr marL="0" indent="0" defTabSz="448055">
              <a:lnSpc>
                <a:spcPct val="150000"/>
              </a:lnSpc>
              <a:spcBef>
                <a:spcPts val="0"/>
              </a:spcBef>
              <a:buSzTx/>
              <a:buFontTx/>
              <a:buNone/>
              <a:defRPr sz="1960">
                <a:latin typeface="+mn-lt"/>
                <a:ea typeface="+mn-ea"/>
                <a:cs typeface="+mn-cs"/>
                <a:sym typeface="Helvetica"/>
              </a:defRPr>
            </a:pPr>
            <a:r>
              <a:t>Name: Macbook Pro Silver   ==&gt; Partial</a:t>
            </a:r>
          </a:p>
          <a:p>
            <a:pPr marL="0" indent="0" defTabSz="448055">
              <a:lnSpc>
                <a:spcPct val="150000"/>
              </a:lnSpc>
              <a:spcBef>
                <a:spcPts val="0"/>
              </a:spcBef>
              <a:buSzTx/>
              <a:buFontTx/>
              <a:buNone/>
              <a:defRPr sz="1960">
                <a:latin typeface="+mn-lt"/>
                <a:ea typeface="+mn-ea"/>
                <a:cs typeface="+mn-cs"/>
                <a:sym typeface="Helvetica"/>
              </a:defRPr>
            </a:pPr>
            <a:r>
              <a:t>Description: Macbook Pro Silver 14inch 8gb   ==&gt; Partial</a:t>
            </a:r>
          </a:p>
          <a:p>
            <a:pPr marL="0" indent="0" defTabSz="448055">
              <a:lnSpc>
                <a:spcPct val="150000"/>
              </a:lnSpc>
              <a:spcBef>
                <a:spcPts val="0"/>
              </a:spcBef>
              <a:buSzTx/>
              <a:buFontTx/>
              <a:buNone/>
              <a:defRPr sz="1960">
                <a:latin typeface="+mn-lt"/>
                <a:ea typeface="+mn-ea"/>
                <a:cs typeface="+mn-cs"/>
                <a:sym typeface="Helvetica"/>
              </a:defRPr>
            </a:pPr>
            <a:r>
              <a:t>Status: active   ==&gt; Exact</a:t>
            </a:r>
          </a:p>
        </p:txBody>
      </p:sp>
      <p:pic>
        <p:nvPicPr>
          <p:cNvPr id="370" name="Screen Shot 2566-03-30 at 12.58.45.png" descr="Screen Shot 2566-03-30 at 12.58.45.png"/>
          <p:cNvPicPr>
            <a:picLocks noChangeAspect="1"/>
          </p:cNvPicPr>
          <p:nvPr/>
        </p:nvPicPr>
        <p:blipFill>
          <a:blip r:embed="rId2">
            <a:extLst/>
          </a:blip>
          <a:stretch>
            <a:fillRect/>
          </a:stretch>
        </p:blipFill>
        <p:spPr>
          <a:xfrm>
            <a:off x="445078" y="1602644"/>
            <a:ext cx="3225801" cy="3009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73"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74"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75"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76"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Field Types</a:t>
            </a:r>
          </a:p>
        </p:txBody>
      </p:sp>
      <p:sp>
        <p:nvSpPr>
          <p:cNvPr id="377"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0"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81"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82"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Field Types</a:t>
            </a:r>
          </a:p>
        </p:txBody>
      </p:sp>
      <p:sp>
        <p:nvSpPr>
          <p:cNvPr id="383" name="- boolean…"/>
          <p:cNvSpPr txBox="1"/>
          <p:nvPr>
            <p:ph type="body" idx="4294967295"/>
          </p:nvPr>
        </p:nvSpPr>
        <p:spPr>
          <a:xfrm>
            <a:off x="666623" y="1327636"/>
            <a:ext cx="10858754" cy="3559918"/>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400">
                <a:latin typeface="+mn-lt"/>
                <a:ea typeface="+mn-ea"/>
                <a:cs typeface="+mn-cs"/>
                <a:sym typeface="Helvetica"/>
              </a:defRPr>
            </a:pPr>
            <a:r>
              <a:t>- boolean</a:t>
            </a:r>
          </a:p>
          <a:p>
            <a:pPr marL="0" indent="0" defTabSz="457200">
              <a:lnSpc>
                <a:spcPct val="150000"/>
              </a:lnSpc>
              <a:spcBef>
                <a:spcPts val="0"/>
              </a:spcBef>
              <a:buSzTx/>
              <a:buFontTx/>
              <a:buNone/>
              <a:defRPr sz="2400">
                <a:latin typeface="+mn-lt"/>
                <a:ea typeface="+mn-ea"/>
                <a:cs typeface="+mn-cs"/>
                <a:sym typeface="Helvetica"/>
              </a:defRPr>
            </a:pPr>
            <a:r>
              <a:t>- text, keyword</a:t>
            </a:r>
          </a:p>
          <a:p>
            <a:pPr marL="0" indent="0" defTabSz="457200">
              <a:lnSpc>
                <a:spcPct val="150000"/>
              </a:lnSpc>
              <a:spcBef>
                <a:spcPts val="0"/>
              </a:spcBef>
              <a:buSzTx/>
              <a:buFontTx/>
              <a:buNone/>
              <a:defRPr sz="2400">
                <a:latin typeface="+mn-lt"/>
                <a:ea typeface="+mn-ea"/>
                <a:cs typeface="+mn-cs"/>
                <a:sym typeface="Helvetica"/>
              </a:defRPr>
            </a:pPr>
            <a:r>
              <a:t>- integer, long, float</a:t>
            </a:r>
          </a:p>
          <a:p>
            <a:pPr marL="0" indent="0" defTabSz="457200">
              <a:lnSpc>
                <a:spcPct val="150000"/>
              </a:lnSpc>
              <a:spcBef>
                <a:spcPts val="0"/>
              </a:spcBef>
              <a:buSzTx/>
              <a:buFontTx/>
              <a:buNone/>
              <a:defRPr sz="2400">
                <a:latin typeface="+mn-lt"/>
                <a:ea typeface="+mn-ea"/>
                <a:cs typeface="+mn-cs"/>
                <a:sym typeface="Helvetica"/>
              </a:defRPr>
            </a:pPr>
            <a:r>
              <a:t>- date</a:t>
            </a:r>
          </a:p>
          <a:p>
            <a:pPr marL="0" indent="0" defTabSz="457200">
              <a:lnSpc>
                <a:spcPct val="150000"/>
              </a:lnSpc>
              <a:spcBef>
                <a:spcPts val="0"/>
              </a:spcBef>
              <a:buSzTx/>
              <a:buFontTx/>
              <a:buNone/>
              <a:defRPr sz="2400">
                <a:latin typeface="+mn-lt"/>
                <a:ea typeface="+mn-ea"/>
                <a:cs typeface="+mn-cs"/>
                <a:sym typeface="Helvetica"/>
              </a:defRPr>
            </a:pPr>
            <a:r>
              <a:t>- object</a:t>
            </a:r>
          </a:p>
          <a:p>
            <a:pPr marL="0" indent="0" defTabSz="457200">
              <a:lnSpc>
                <a:spcPct val="150000"/>
              </a:lnSpc>
              <a:spcBef>
                <a:spcPts val="0"/>
              </a:spcBef>
              <a:buSzTx/>
              <a:buFontTx/>
              <a:buNone/>
              <a:defRPr sz="2400">
                <a:latin typeface="+mn-lt"/>
                <a:ea typeface="+mn-ea"/>
                <a:cs typeface="+mn-cs"/>
                <a:sym typeface="Helvetica"/>
              </a:defRPr>
            </a:pPr>
            <a:r>
              <a:t>- nested </a:t>
            </a:r>
          </a:p>
        </p:txBody>
      </p:sp>
      <p:sp>
        <p:nvSpPr>
          <p:cNvPr id="384" name="https://www.elastic.co/guide/en/elasticsearch/reference/current/mapping-types.html"/>
          <p:cNvSpPr txBox="1"/>
          <p:nvPr/>
        </p:nvSpPr>
        <p:spPr>
          <a:xfrm>
            <a:off x="3834953" y="5733268"/>
            <a:ext cx="8024340"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https://www.elastic.co/guide/en/elasticsearch/reference/current/mapping-types.html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87"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88"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89"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90"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Mapping</a:t>
            </a:r>
          </a:p>
        </p:txBody>
      </p:sp>
      <p:sp>
        <p:nvSpPr>
          <p:cNvPr id="391"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EE6464"/>
      </a:accent1>
      <a:accent2>
        <a:srgbClr val="DA5353"/>
      </a:accent2>
      <a:accent3>
        <a:srgbClr val="A9A6A6"/>
      </a:accent3>
      <a:accent4>
        <a:srgbClr val="7C7978"/>
      </a:accent4>
      <a:accent5>
        <a:srgbClr val="5A7182"/>
      </a:accent5>
      <a:accent6>
        <a:srgbClr val="3C5A66"/>
      </a:accent6>
      <a:hlink>
        <a:srgbClr val="0000FF"/>
      </a:hlink>
      <a:folHlink>
        <a:srgbClr val="FF00FF"/>
      </a:folHlink>
    </a:clrScheme>
    <a:fontScheme name="Office Theme">
      <a:majorFont>
        <a:latin typeface="Poppins"/>
        <a:ea typeface="Poppins"/>
        <a:cs typeface="Poppin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oppi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EE6464"/>
      </a:accent1>
      <a:accent2>
        <a:srgbClr val="DA5353"/>
      </a:accent2>
      <a:accent3>
        <a:srgbClr val="A9A6A6"/>
      </a:accent3>
      <a:accent4>
        <a:srgbClr val="7C7978"/>
      </a:accent4>
      <a:accent5>
        <a:srgbClr val="5A7182"/>
      </a:accent5>
      <a:accent6>
        <a:srgbClr val="3C5A66"/>
      </a:accent6>
      <a:hlink>
        <a:srgbClr val="0000FF"/>
      </a:hlink>
      <a:folHlink>
        <a:srgbClr val="FF00FF"/>
      </a:folHlink>
    </a:clrScheme>
    <a:fontScheme name="Office Theme">
      <a:majorFont>
        <a:latin typeface="Poppins"/>
        <a:ea typeface="Poppins"/>
        <a:cs typeface="Poppin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oppi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