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D2D2"/>
          </a:solidFill>
        </a:fill>
      </a:tcStyle>
    </a:wholeTbl>
    <a:band2H>
      <a:tcTxStyle b="def" i="def"/>
      <a:tcStyle>
        <a:tcBdr/>
        <a:fill>
          <a:solidFill>
            <a:srgbClr val="FCEAE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0E0"/>
          </a:solidFill>
        </a:fill>
      </a:tcStyle>
    </a:wholeTbl>
    <a:band2H>
      <a:tcTxStyle b="def" i="def"/>
      <a:tcStyle>
        <a:tcBdr/>
        <a:fill>
          <a:solidFill>
            <a:srgbClr val="F1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0D2"/>
          </a:solidFill>
        </a:fill>
      </a:tcStyle>
    </a:wholeTbl>
    <a:band2H>
      <a:tcTxStyle b="def" i="def"/>
      <a:tcStyle>
        <a:tcBdr/>
        <a:fill>
          <a:solidFill>
            <a:srgbClr val="E7E9E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20" name="Shape 320"/>
          <p:cNvSpPr/>
          <p:nvPr>
            <p:ph type="sldImg"/>
          </p:nvPr>
        </p:nvSpPr>
        <p:spPr>
          <a:xfrm>
            <a:off x="1143000" y="685800"/>
            <a:ext cx="4572000" cy="3429000"/>
          </a:xfrm>
          <a:prstGeom prst="rect">
            <a:avLst/>
          </a:prstGeom>
        </p:spPr>
        <p:txBody>
          <a:bodyPr/>
          <a:lstStyle/>
          <a:p>
            <a:pPr/>
          </a:p>
        </p:txBody>
      </p:sp>
      <p:sp>
        <p:nvSpPr>
          <p:cNvPr id="321" name="Shape 32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Poppins"/>
      </a:defRPr>
    </a:lvl1pPr>
    <a:lvl2pPr indent="228600" latinLnBrk="0">
      <a:defRPr sz="1200">
        <a:latin typeface="+mj-lt"/>
        <a:ea typeface="+mj-ea"/>
        <a:cs typeface="+mj-cs"/>
        <a:sym typeface="Poppins"/>
      </a:defRPr>
    </a:lvl2pPr>
    <a:lvl3pPr indent="457200" latinLnBrk="0">
      <a:defRPr sz="1200">
        <a:latin typeface="+mj-lt"/>
        <a:ea typeface="+mj-ea"/>
        <a:cs typeface="+mj-cs"/>
        <a:sym typeface="Poppins"/>
      </a:defRPr>
    </a:lvl3pPr>
    <a:lvl4pPr indent="685800" latinLnBrk="0">
      <a:defRPr sz="1200">
        <a:latin typeface="+mj-lt"/>
        <a:ea typeface="+mj-ea"/>
        <a:cs typeface="+mj-cs"/>
        <a:sym typeface="Poppins"/>
      </a:defRPr>
    </a:lvl4pPr>
    <a:lvl5pPr indent="914400" latinLnBrk="0">
      <a:defRPr sz="1200">
        <a:latin typeface="+mj-lt"/>
        <a:ea typeface="+mj-ea"/>
        <a:cs typeface="+mj-cs"/>
        <a:sym typeface="Poppins"/>
      </a:defRPr>
    </a:lvl5pPr>
    <a:lvl6pPr indent="1143000" latinLnBrk="0">
      <a:defRPr sz="1200">
        <a:latin typeface="+mj-lt"/>
        <a:ea typeface="+mj-ea"/>
        <a:cs typeface="+mj-cs"/>
        <a:sym typeface="Poppins"/>
      </a:defRPr>
    </a:lvl6pPr>
    <a:lvl7pPr indent="1371600" latinLnBrk="0">
      <a:defRPr sz="1200">
        <a:latin typeface="+mj-lt"/>
        <a:ea typeface="+mj-ea"/>
        <a:cs typeface="+mj-cs"/>
        <a:sym typeface="Poppins"/>
      </a:defRPr>
    </a:lvl7pPr>
    <a:lvl8pPr indent="1600200" latinLnBrk="0">
      <a:defRPr sz="1200">
        <a:latin typeface="+mj-lt"/>
        <a:ea typeface="+mj-ea"/>
        <a:cs typeface="+mj-cs"/>
        <a:sym typeface="Poppins"/>
      </a:defRPr>
    </a:lvl8pPr>
    <a:lvl9pPr indent="1828800" latinLnBrk="0">
      <a:defRPr sz="1200">
        <a:latin typeface="+mj-lt"/>
        <a:ea typeface="+mj-ea"/>
        <a:cs typeface="+mj-cs"/>
        <a:sym typeface="Poppins"/>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01_Cover">
    <p:spTree>
      <p:nvGrpSpPr>
        <p:cNvPr id="1" name=""/>
        <p:cNvGrpSpPr/>
        <p:nvPr/>
      </p:nvGrpSpPr>
      <p:grpSpPr>
        <a:xfrm>
          <a:off x="0" y="0"/>
          <a:ext cx="0" cy="0"/>
          <a:chOff x="0" y="0"/>
          <a:chExt cx="0" cy="0"/>
        </a:xfrm>
      </p:grpSpPr>
      <p:sp>
        <p:nvSpPr>
          <p:cNvPr id="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2_Custom Layout">
    <p:spTree>
      <p:nvGrpSpPr>
        <p:cNvPr id="1" name=""/>
        <p:cNvGrpSpPr/>
        <p:nvPr/>
      </p:nvGrpSpPr>
      <p:grpSpPr>
        <a:xfrm>
          <a:off x="0" y="0"/>
          <a:ext cx="0" cy="0"/>
          <a:chOff x="0" y="0"/>
          <a:chExt cx="0" cy="0"/>
        </a:xfrm>
      </p:grpSpPr>
      <p:sp>
        <p:nvSpPr>
          <p:cNvPr id="117" name="Picture Placeholder 4"/>
          <p:cNvSpPr/>
          <p:nvPr>
            <p:ph type="pic" idx="21"/>
          </p:nvPr>
        </p:nvSpPr>
        <p:spPr>
          <a:xfrm>
            <a:off x="1644550" y="-2471647"/>
            <a:ext cx="6879484" cy="8524541"/>
          </a:xfrm>
          <a:prstGeom prst="rect">
            <a:avLst/>
          </a:prstGeom>
        </p:spPr>
        <p:txBody>
          <a:bodyPr lIns="91439" rIns="91439"/>
          <a:lstStyle/>
          <a:p>
            <a:pPr/>
          </a:p>
        </p:txBody>
      </p:sp>
      <p:sp>
        <p:nvSpPr>
          <p:cNvPr id="1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3_Custom Layout">
    <p:spTree>
      <p:nvGrpSpPr>
        <p:cNvPr id="1" name=""/>
        <p:cNvGrpSpPr/>
        <p:nvPr/>
      </p:nvGrpSpPr>
      <p:grpSpPr>
        <a:xfrm>
          <a:off x="0" y="0"/>
          <a:ext cx="0" cy="0"/>
          <a:chOff x="0" y="0"/>
          <a:chExt cx="0" cy="0"/>
        </a:xfrm>
      </p:grpSpPr>
      <p:sp>
        <p:nvSpPr>
          <p:cNvPr id="125" name="Picture Placeholder 4"/>
          <p:cNvSpPr/>
          <p:nvPr>
            <p:ph type="pic" idx="21"/>
          </p:nvPr>
        </p:nvSpPr>
        <p:spPr>
          <a:xfrm>
            <a:off x="6340280" y="-2026919"/>
            <a:ext cx="6128121" cy="6891019"/>
          </a:xfrm>
          <a:prstGeom prst="rect">
            <a:avLst/>
          </a:prstGeom>
        </p:spPr>
        <p:txBody>
          <a:bodyPr lIns="91439" rIns="91439"/>
          <a:lstStyle/>
          <a:p>
            <a:pPr/>
          </a:p>
        </p:txBody>
      </p:sp>
      <p:sp>
        <p:nvSpPr>
          <p:cNvPr id="1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4_Custom Layout">
    <p:spTree>
      <p:nvGrpSpPr>
        <p:cNvPr id="1" name=""/>
        <p:cNvGrpSpPr/>
        <p:nvPr/>
      </p:nvGrpSpPr>
      <p:grpSpPr>
        <a:xfrm>
          <a:off x="0" y="0"/>
          <a:ext cx="0" cy="0"/>
          <a:chOff x="0" y="0"/>
          <a:chExt cx="0" cy="0"/>
        </a:xfrm>
      </p:grpSpPr>
      <p:sp>
        <p:nvSpPr>
          <p:cNvPr id="133" name="Picture Placeholder 4"/>
          <p:cNvSpPr/>
          <p:nvPr>
            <p:ph type="pic" sz="half" idx="21"/>
          </p:nvPr>
        </p:nvSpPr>
        <p:spPr>
          <a:xfrm>
            <a:off x="1406600" y="251397"/>
            <a:ext cx="4512088" cy="6301766"/>
          </a:xfrm>
          <a:prstGeom prst="rect">
            <a:avLst/>
          </a:prstGeom>
        </p:spPr>
        <p:txBody>
          <a:bodyPr lIns="91439" rIns="91439"/>
          <a:lstStyle/>
          <a:p>
            <a:pPr/>
          </a:p>
        </p:txBody>
      </p:sp>
      <p:sp>
        <p:nvSpPr>
          <p:cNvPr id="1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5_Custom Layout">
    <p:spTree>
      <p:nvGrpSpPr>
        <p:cNvPr id="1" name=""/>
        <p:cNvGrpSpPr/>
        <p:nvPr/>
      </p:nvGrpSpPr>
      <p:grpSpPr>
        <a:xfrm>
          <a:off x="0" y="0"/>
          <a:ext cx="0" cy="0"/>
          <a:chOff x="0" y="0"/>
          <a:chExt cx="0" cy="0"/>
        </a:xfrm>
      </p:grpSpPr>
      <p:sp>
        <p:nvSpPr>
          <p:cNvPr id="141" name="Picture Placeholder 4"/>
          <p:cNvSpPr/>
          <p:nvPr>
            <p:ph type="pic" idx="21"/>
          </p:nvPr>
        </p:nvSpPr>
        <p:spPr>
          <a:xfrm>
            <a:off x="5653764" y="-1089564"/>
            <a:ext cx="5840919" cy="6745652"/>
          </a:xfrm>
          <a:prstGeom prst="rect">
            <a:avLst/>
          </a:prstGeom>
        </p:spPr>
        <p:txBody>
          <a:bodyPr lIns="91439" rIns="91439"/>
          <a:lstStyle/>
          <a:p>
            <a:pPr/>
          </a:p>
        </p:txBody>
      </p:sp>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6_Custom Layout">
    <p:spTree>
      <p:nvGrpSpPr>
        <p:cNvPr id="1" name=""/>
        <p:cNvGrpSpPr/>
        <p:nvPr/>
      </p:nvGrpSpPr>
      <p:grpSpPr>
        <a:xfrm>
          <a:off x="0" y="0"/>
          <a:ext cx="0" cy="0"/>
          <a:chOff x="0" y="0"/>
          <a:chExt cx="0" cy="0"/>
        </a:xfrm>
      </p:grpSpPr>
      <p:sp>
        <p:nvSpPr>
          <p:cNvPr id="149" name="Picture Placeholder 4"/>
          <p:cNvSpPr/>
          <p:nvPr>
            <p:ph type="pic" idx="21"/>
          </p:nvPr>
        </p:nvSpPr>
        <p:spPr>
          <a:xfrm>
            <a:off x="1644550" y="-2471647"/>
            <a:ext cx="6879485" cy="8524541"/>
          </a:xfrm>
          <a:prstGeom prst="rect">
            <a:avLst/>
          </a:prstGeom>
        </p:spPr>
        <p:txBody>
          <a:bodyPr lIns="91439" rIns="91439"/>
          <a:lstStyle/>
          <a:p>
            <a:pPr/>
          </a:p>
        </p:txBody>
      </p:sp>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7_Custom Layout">
    <p:spTree>
      <p:nvGrpSpPr>
        <p:cNvPr id="1" name=""/>
        <p:cNvGrpSpPr/>
        <p:nvPr/>
      </p:nvGrpSpPr>
      <p:grpSpPr>
        <a:xfrm>
          <a:off x="0" y="0"/>
          <a:ext cx="0" cy="0"/>
          <a:chOff x="0" y="0"/>
          <a:chExt cx="0" cy="0"/>
        </a:xfrm>
      </p:grpSpPr>
      <p:sp>
        <p:nvSpPr>
          <p:cNvPr id="157" name="Picture Placeholder 6"/>
          <p:cNvSpPr/>
          <p:nvPr>
            <p:ph type="pic" sz="quarter" idx="21"/>
          </p:nvPr>
        </p:nvSpPr>
        <p:spPr>
          <a:xfrm>
            <a:off x="4451825" y="2740879"/>
            <a:ext cx="2286230" cy="2570846"/>
          </a:xfrm>
          <a:prstGeom prst="rect">
            <a:avLst/>
          </a:prstGeom>
        </p:spPr>
        <p:txBody>
          <a:bodyPr lIns="91439" rIns="91439"/>
          <a:lstStyle/>
          <a:p>
            <a:pPr/>
          </a:p>
        </p:txBody>
      </p:sp>
      <p:sp>
        <p:nvSpPr>
          <p:cNvPr id="158" name="Picture Placeholder 7"/>
          <p:cNvSpPr/>
          <p:nvPr>
            <p:ph type="pic" sz="quarter" idx="22"/>
          </p:nvPr>
        </p:nvSpPr>
        <p:spPr>
          <a:xfrm>
            <a:off x="6833006" y="2740879"/>
            <a:ext cx="2286230" cy="2570846"/>
          </a:xfrm>
          <a:prstGeom prst="rect">
            <a:avLst/>
          </a:prstGeom>
        </p:spPr>
        <p:txBody>
          <a:bodyPr lIns="91439" rIns="91439"/>
          <a:lstStyle/>
          <a:p>
            <a:pPr/>
          </a:p>
        </p:txBody>
      </p:sp>
      <p:sp>
        <p:nvSpPr>
          <p:cNvPr id="159" name="Picture Placeholder 8"/>
          <p:cNvSpPr/>
          <p:nvPr>
            <p:ph type="pic" sz="quarter" idx="23"/>
          </p:nvPr>
        </p:nvSpPr>
        <p:spPr>
          <a:xfrm>
            <a:off x="9214185" y="2740879"/>
            <a:ext cx="2286230" cy="2570846"/>
          </a:xfrm>
          <a:prstGeom prst="rect">
            <a:avLst/>
          </a:prstGeom>
        </p:spPr>
        <p:txBody>
          <a:bodyPr lIns="91439" rIns="91439"/>
          <a:lstStyle/>
          <a:p>
            <a:pPr/>
          </a:p>
        </p:txBody>
      </p:sp>
      <p:sp>
        <p:nvSpPr>
          <p:cNvPr id="1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8_Custom Layout">
    <p:spTree>
      <p:nvGrpSpPr>
        <p:cNvPr id="1" name=""/>
        <p:cNvGrpSpPr/>
        <p:nvPr/>
      </p:nvGrpSpPr>
      <p:grpSpPr>
        <a:xfrm>
          <a:off x="0" y="0"/>
          <a:ext cx="0" cy="0"/>
          <a:chOff x="0" y="0"/>
          <a:chExt cx="0" cy="0"/>
        </a:xfrm>
      </p:grpSpPr>
      <p:sp>
        <p:nvSpPr>
          <p:cNvPr id="167" name="Picture Placeholder 7"/>
          <p:cNvSpPr/>
          <p:nvPr>
            <p:ph type="pic" sz="quarter" idx="21"/>
          </p:nvPr>
        </p:nvSpPr>
        <p:spPr>
          <a:xfrm>
            <a:off x="685210" y="1099207"/>
            <a:ext cx="2375076" cy="2670750"/>
          </a:xfrm>
          <a:prstGeom prst="rect">
            <a:avLst/>
          </a:prstGeom>
        </p:spPr>
        <p:txBody>
          <a:bodyPr lIns="91439" rIns="91439"/>
          <a:lstStyle/>
          <a:p>
            <a:pPr/>
          </a:p>
        </p:txBody>
      </p:sp>
      <p:sp>
        <p:nvSpPr>
          <p:cNvPr id="168" name="Picture Placeholder 8"/>
          <p:cNvSpPr/>
          <p:nvPr>
            <p:ph type="pic" sz="quarter" idx="22"/>
          </p:nvPr>
        </p:nvSpPr>
        <p:spPr>
          <a:xfrm>
            <a:off x="3142723" y="1099207"/>
            <a:ext cx="2375075" cy="2670750"/>
          </a:xfrm>
          <a:prstGeom prst="rect">
            <a:avLst/>
          </a:prstGeom>
        </p:spPr>
        <p:txBody>
          <a:bodyPr lIns="91439" rIns="91439"/>
          <a:lstStyle/>
          <a:p>
            <a:pPr/>
          </a:p>
        </p:txBody>
      </p:sp>
      <p:sp>
        <p:nvSpPr>
          <p:cNvPr id="169" name="Picture Placeholder 11"/>
          <p:cNvSpPr/>
          <p:nvPr>
            <p:ph type="pic" sz="quarter" idx="23"/>
          </p:nvPr>
        </p:nvSpPr>
        <p:spPr>
          <a:xfrm>
            <a:off x="1907744" y="3222050"/>
            <a:ext cx="2375076" cy="2670750"/>
          </a:xfrm>
          <a:prstGeom prst="rect">
            <a:avLst/>
          </a:prstGeom>
        </p:spPr>
        <p:txBody>
          <a:bodyPr lIns="91439" rIns="91439"/>
          <a:lstStyle/>
          <a:p>
            <a:pPr/>
          </a:p>
        </p:txBody>
      </p:sp>
      <p:sp>
        <p:nvSpPr>
          <p:cNvPr id="170" name="Picture Placeholder 12"/>
          <p:cNvSpPr/>
          <p:nvPr>
            <p:ph type="pic" sz="quarter" idx="24"/>
          </p:nvPr>
        </p:nvSpPr>
        <p:spPr>
          <a:xfrm>
            <a:off x="4365256" y="3222050"/>
            <a:ext cx="2375075" cy="2670750"/>
          </a:xfrm>
          <a:prstGeom prst="rect">
            <a:avLst/>
          </a:prstGeom>
        </p:spPr>
        <p:txBody>
          <a:bodyPr lIns="91439" rIns="91439"/>
          <a:lstStyle/>
          <a:p>
            <a:pPr/>
          </a:p>
        </p:txBody>
      </p:sp>
      <p:sp>
        <p:nvSpPr>
          <p:cNvPr id="1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9_Custom Layout">
    <p:spTree>
      <p:nvGrpSpPr>
        <p:cNvPr id="1" name=""/>
        <p:cNvGrpSpPr/>
        <p:nvPr/>
      </p:nvGrpSpPr>
      <p:grpSpPr>
        <a:xfrm>
          <a:off x="0" y="0"/>
          <a:ext cx="0" cy="0"/>
          <a:chOff x="0" y="0"/>
          <a:chExt cx="0" cy="0"/>
        </a:xfrm>
      </p:grpSpPr>
      <p:sp>
        <p:nvSpPr>
          <p:cNvPr id="178" name="Picture Placeholder 8"/>
          <p:cNvSpPr/>
          <p:nvPr>
            <p:ph type="pic" sz="quarter" idx="21"/>
          </p:nvPr>
        </p:nvSpPr>
        <p:spPr>
          <a:xfrm>
            <a:off x="6769220" y="3778248"/>
            <a:ext cx="2236773" cy="2515232"/>
          </a:xfrm>
          <a:prstGeom prst="rect">
            <a:avLst/>
          </a:prstGeom>
        </p:spPr>
        <p:txBody>
          <a:bodyPr lIns="91439" rIns="91439"/>
          <a:lstStyle/>
          <a:p>
            <a:pPr/>
          </a:p>
        </p:txBody>
      </p:sp>
      <p:sp>
        <p:nvSpPr>
          <p:cNvPr id="179" name="Picture Placeholder 9"/>
          <p:cNvSpPr/>
          <p:nvPr>
            <p:ph type="pic" sz="quarter" idx="22"/>
          </p:nvPr>
        </p:nvSpPr>
        <p:spPr>
          <a:xfrm>
            <a:off x="4899297" y="1239178"/>
            <a:ext cx="2892938" cy="3253083"/>
          </a:xfrm>
          <a:prstGeom prst="rect">
            <a:avLst/>
          </a:prstGeom>
        </p:spPr>
        <p:txBody>
          <a:bodyPr lIns="91439" rIns="91439"/>
          <a:lstStyle/>
          <a:p>
            <a:pPr/>
          </a:p>
        </p:txBody>
      </p:sp>
      <p:sp>
        <p:nvSpPr>
          <p:cNvPr id="180" name="Picture Placeholder 10"/>
          <p:cNvSpPr/>
          <p:nvPr>
            <p:ph type="pic" sz="quarter" idx="23"/>
          </p:nvPr>
        </p:nvSpPr>
        <p:spPr>
          <a:xfrm>
            <a:off x="7887607" y="536838"/>
            <a:ext cx="3639256" cy="4092312"/>
          </a:xfrm>
          <a:prstGeom prst="rect">
            <a:avLst/>
          </a:prstGeom>
        </p:spPr>
        <p:txBody>
          <a:bodyPr lIns="91439" rIns="91439"/>
          <a:lstStyle/>
          <a:p>
            <a:pPr/>
          </a:p>
        </p:txBody>
      </p:sp>
      <p:sp>
        <p:nvSpPr>
          <p:cNvPr id="1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0_Custom Layout">
    <p:spTree>
      <p:nvGrpSpPr>
        <p:cNvPr id="1" name=""/>
        <p:cNvGrpSpPr/>
        <p:nvPr/>
      </p:nvGrpSpPr>
      <p:grpSpPr>
        <a:xfrm>
          <a:off x="0" y="0"/>
          <a:ext cx="0" cy="0"/>
          <a:chOff x="0" y="0"/>
          <a:chExt cx="0" cy="0"/>
        </a:xfrm>
      </p:grpSpPr>
      <p:sp>
        <p:nvSpPr>
          <p:cNvPr id="188" name="Picture Placeholder 8"/>
          <p:cNvSpPr/>
          <p:nvPr>
            <p:ph type="pic" sz="quarter" idx="21"/>
          </p:nvPr>
        </p:nvSpPr>
        <p:spPr>
          <a:xfrm>
            <a:off x="4640660" y="786093"/>
            <a:ext cx="2796675" cy="3144837"/>
          </a:xfrm>
          <a:prstGeom prst="rect">
            <a:avLst/>
          </a:prstGeom>
        </p:spPr>
        <p:txBody>
          <a:bodyPr lIns="91439" rIns="91439"/>
          <a:lstStyle/>
          <a:p>
            <a:pPr/>
          </a:p>
        </p:txBody>
      </p:sp>
      <p:sp>
        <p:nvSpPr>
          <p:cNvPr id="189" name="Picture Placeholder 9"/>
          <p:cNvSpPr/>
          <p:nvPr>
            <p:ph type="pic" sz="quarter" idx="22"/>
          </p:nvPr>
        </p:nvSpPr>
        <p:spPr>
          <a:xfrm>
            <a:off x="6373097" y="3236073"/>
            <a:ext cx="2266656" cy="2548834"/>
          </a:xfrm>
          <a:prstGeom prst="rect">
            <a:avLst/>
          </a:prstGeom>
        </p:spPr>
        <p:txBody>
          <a:bodyPr lIns="91439" rIns="91439"/>
          <a:lstStyle/>
          <a:p>
            <a:pPr/>
          </a:p>
        </p:txBody>
      </p:sp>
      <p:sp>
        <p:nvSpPr>
          <p:cNvPr id="190" name="Picture Placeholder 10"/>
          <p:cNvSpPr/>
          <p:nvPr>
            <p:ph type="pic" idx="23"/>
          </p:nvPr>
        </p:nvSpPr>
        <p:spPr>
          <a:xfrm>
            <a:off x="7506426" y="-1779390"/>
            <a:ext cx="5745119" cy="6460338"/>
          </a:xfrm>
          <a:prstGeom prst="rect">
            <a:avLst/>
          </a:prstGeom>
        </p:spPr>
        <p:txBody>
          <a:bodyPr lIns="91439" rIns="91439"/>
          <a:lstStyle/>
          <a:p>
            <a:pPr/>
          </a:p>
        </p:txBody>
      </p:sp>
      <p:sp>
        <p:nvSpPr>
          <p:cNvPr id="1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1_Custom Layout">
    <p:spTree>
      <p:nvGrpSpPr>
        <p:cNvPr id="1" name=""/>
        <p:cNvGrpSpPr/>
        <p:nvPr/>
      </p:nvGrpSpPr>
      <p:grpSpPr>
        <a:xfrm>
          <a:off x="0" y="0"/>
          <a:ext cx="0" cy="0"/>
          <a:chOff x="0" y="0"/>
          <a:chExt cx="0" cy="0"/>
        </a:xfrm>
      </p:grpSpPr>
      <p:sp>
        <p:nvSpPr>
          <p:cNvPr id="198" name="Picture Placeholder 4"/>
          <p:cNvSpPr/>
          <p:nvPr>
            <p:ph type="pic" idx="21"/>
          </p:nvPr>
        </p:nvSpPr>
        <p:spPr>
          <a:xfrm>
            <a:off x="-385639" y="-288094"/>
            <a:ext cx="7965701" cy="5950232"/>
          </a:xfrm>
          <a:prstGeom prst="rect">
            <a:avLst/>
          </a:prstGeom>
        </p:spPr>
        <p:txBody>
          <a:bodyPr lIns="91439" rIns="91439"/>
          <a:lstStyle/>
          <a:p>
            <a:pPr/>
          </a:p>
        </p:txBody>
      </p:sp>
      <p:sp>
        <p:nvSpPr>
          <p:cNvPr id="1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02_Section_Red">
    <p:bg>
      <p:bgPr>
        <a:solidFill>
          <a:srgbClr val="EE334E"/>
        </a:solidFill>
      </p:bgPr>
    </p:bg>
    <p:spTree>
      <p:nvGrpSpPr>
        <p:cNvPr id="1" name=""/>
        <p:cNvGrpSpPr/>
        <p:nvPr/>
      </p:nvGrpSpPr>
      <p:grpSpPr>
        <a:xfrm>
          <a:off x="0" y="0"/>
          <a:ext cx="0" cy="0"/>
          <a:chOff x="0" y="0"/>
          <a:chExt cx="0" cy="0"/>
        </a:xfrm>
      </p:grpSpPr>
      <p:sp>
        <p:nvSpPr>
          <p:cNvPr id="26" name="Freeform 14"/>
          <p:cNvSpPr/>
          <p:nvPr/>
        </p:nvSpPr>
        <p:spPr>
          <a:xfrm>
            <a:off x="-2035810" y="1972203"/>
            <a:ext cx="5216075" cy="5865432"/>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27" name="Freeform 14"/>
          <p:cNvSpPr/>
          <p:nvPr/>
        </p:nvSpPr>
        <p:spPr>
          <a:xfrm>
            <a:off x="180419" y="-285356"/>
            <a:ext cx="671037"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alpha val="75000"/>
              </a:srgbClr>
            </a:solidFill>
          </a:ln>
        </p:spPr>
        <p:txBody>
          <a:bodyPr lIns="45719" rIns="45719"/>
          <a:lstStyle/>
          <a:p>
            <a:pPr>
              <a:defRPr sz="1800">
                <a:latin typeface="+mj-lt"/>
                <a:ea typeface="+mj-ea"/>
                <a:cs typeface="+mj-cs"/>
                <a:sym typeface="Poppins"/>
              </a:defRPr>
            </a:pPr>
          </a:p>
        </p:txBody>
      </p:sp>
      <p:sp>
        <p:nvSpPr>
          <p:cNvPr id="28" name="Freeform 14"/>
          <p:cNvSpPr/>
          <p:nvPr/>
        </p:nvSpPr>
        <p:spPr>
          <a:xfrm>
            <a:off x="1608092" y="-494239"/>
            <a:ext cx="2875090" cy="3233014"/>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29" name="Freeform 14"/>
          <p:cNvSpPr/>
          <p:nvPr/>
        </p:nvSpPr>
        <p:spPr>
          <a:xfrm>
            <a:off x="1904827" y="3520166"/>
            <a:ext cx="1798005" cy="2021841"/>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FFFFFF"/>
          </a:solidFill>
          <a:ln w="12700">
            <a:miter lim="400000"/>
          </a:ln>
          <a:effectLst>
            <a:outerShdw sx="100000" sy="100000" kx="0" ky="0" algn="b" rotWithShape="0" blurRad="190500" dist="0" dir="0">
              <a:srgbClr val="000000">
                <a:alpha val="10000"/>
              </a:srgbClr>
            </a:outerShdw>
          </a:effectLst>
        </p:spPr>
        <p:txBody>
          <a:bodyPr lIns="45719" rIns="45719"/>
          <a:lstStyle/>
          <a:p>
            <a:pPr>
              <a:defRPr sz="1800">
                <a:latin typeface="+mj-lt"/>
                <a:ea typeface="+mj-ea"/>
                <a:cs typeface="+mj-cs"/>
                <a:sym typeface="Poppins"/>
              </a:defRPr>
            </a:pPr>
          </a:p>
        </p:txBody>
      </p:sp>
      <p:sp>
        <p:nvSpPr>
          <p:cNvPr id="30" name="© 2013 - 2022 Siam Chamnankit Company Limited"/>
          <p:cNvSpPr txBox="1"/>
          <p:nvPr/>
        </p:nvSpPr>
        <p:spPr>
          <a:xfrm>
            <a:off x="5461000" y="6477000"/>
            <a:ext cx="3904411" cy="2311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900">
                <a:solidFill>
                  <a:srgbClr val="FFFFFF"/>
                </a:solidFill>
                <a:latin typeface="Museo 700"/>
                <a:ea typeface="Museo 700"/>
                <a:cs typeface="Museo 700"/>
                <a:sym typeface="Museo 700"/>
              </a:defRPr>
            </a:pPr>
            <a:r>
              <a:t>© 2013 - 2022</a:t>
            </a:r>
            <a:r>
              <a:rPr spc="300"/>
              <a:t> Siam Chamnankit Company Limited</a:t>
            </a:r>
          </a:p>
        </p:txBody>
      </p:sp>
      <p:grpSp>
        <p:nvGrpSpPr>
          <p:cNvPr id="34" name="Group"/>
          <p:cNvGrpSpPr/>
          <p:nvPr/>
        </p:nvGrpSpPr>
        <p:grpSpPr>
          <a:xfrm>
            <a:off x="9417314" y="6193303"/>
            <a:ext cx="2542744" cy="506487"/>
            <a:chOff x="0" y="0"/>
            <a:chExt cx="2542743" cy="506486"/>
          </a:xfrm>
        </p:grpSpPr>
        <p:pic>
          <p:nvPicPr>
            <p:cNvPr id="31" name="sck-only-logo-white.png" descr="sck-only-logo-white.png"/>
            <p:cNvPicPr>
              <a:picLocks noChangeAspect="1"/>
            </p:cNvPicPr>
            <p:nvPr/>
          </p:nvPicPr>
          <p:blipFill>
            <a:blip r:embed="rId2">
              <a:extLst/>
            </a:blip>
            <a:stretch>
              <a:fillRect/>
            </a:stretch>
          </p:blipFill>
          <p:spPr>
            <a:xfrm>
              <a:off x="0" y="0"/>
              <a:ext cx="1064420" cy="506487"/>
            </a:xfrm>
            <a:prstGeom prst="rect">
              <a:avLst/>
            </a:prstGeom>
            <a:ln w="12700" cap="flat">
              <a:noFill/>
              <a:miter lim="400000"/>
            </a:ln>
            <a:effectLst/>
          </p:spPr>
        </p:pic>
        <p:pic>
          <p:nvPicPr>
            <p:cNvPr id="32" name="Asset 2.png" descr="Asset 2.png"/>
            <p:cNvPicPr>
              <a:picLocks noChangeAspect="1"/>
            </p:cNvPicPr>
            <p:nvPr/>
          </p:nvPicPr>
          <p:blipFill>
            <a:blip r:embed="rId3">
              <a:extLst/>
            </a:blip>
            <a:stretch>
              <a:fillRect/>
            </a:stretch>
          </p:blipFill>
          <p:spPr>
            <a:xfrm>
              <a:off x="1167595" y="46058"/>
              <a:ext cx="550069" cy="414370"/>
            </a:xfrm>
            <a:prstGeom prst="rect">
              <a:avLst/>
            </a:prstGeom>
            <a:ln w="12700" cap="flat">
              <a:noFill/>
              <a:miter lim="400000"/>
            </a:ln>
            <a:effectLst/>
          </p:spPr>
        </p:pic>
        <p:pic>
          <p:nvPicPr>
            <p:cNvPr id="33" name="Asset 1@3x.png" descr="Asset 1@3x.png"/>
            <p:cNvPicPr>
              <a:picLocks noChangeAspect="1"/>
            </p:cNvPicPr>
            <p:nvPr/>
          </p:nvPicPr>
          <p:blipFill>
            <a:blip r:embed="rId4">
              <a:extLst/>
            </a:blip>
            <a:stretch>
              <a:fillRect/>
            </a:stretch>
          </p:blipFill>
          <p:spPr>
            <a:xfrm>
              <a:off x="1911384" y="0"/>
              <a:ext cx="631360" cy="506487"/>
            </a:xfrm>
            <a:prstGeom prst="rect">
              <a:avLst/>
            </a:prstGeom>
            <a:ln w="12700" cap="flat">
              <a:noFill/>
              <a:miter lim="400000"/>
            </a:ln>
            <a:effectLst/>
          </p:spPr>
        </p:pic>
      </p:gr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2_Custom Layout">
    <p:spTree>
      <p:nvGrpSpPr>
        <p:cNvPr id="1" name=""/>
        <p:cNvGrpSpPr/>
        <p:nvPr/>
      </p:nvGrpSpPr>
      <p:grpSpPr>
        <a:xfrm>
          <a:off x="0" y="0"/>
          <a:ext cx="0" cy="0"/>
          <a:chOff x="0" y="0"/>
          <a:chExt cx="0" cy="0"/>
        </a:xfrm>
      </p:grpSpPr>
      <p:sp>
        <p:nvSpPr>
          <p:cNvPr id="206" name="Picture Placeholder 4"/>
          <p:cNvSpPr/>
          <p:nvPr>
            <p:ph type="pic" sz="quarter" idx="21"/>
          </p:nvPr>
        </p:nvSpPr>
        <p:spPr>
          <a:xfrm>
            <a:off x="7709261" y="2288255"/>
            <a:ext cx="3055157" cy="5376348"/>
          </a:xfrm>
          <a:prstGeom prst="rect">
            <a:avLst/>
          </a:prstGeom>
        </p:spPr>
        <p:txBody>
          <a:bodyPr lIns="91439" rIns="91439"/>
          <a:lstStyle/>
          <a:p>
            <a:pPr/>
          </a:p>
        </p:txBody>
      </p:sp>
      <p:sp>
        <p:nvSpPr>
          <p:cNvPr id="2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3_Custom Layout">
    <p:spTree>
      <p:nvGrpSpPr>
        <p:cNvPr id="1" name=""/>
        <p:cNvGrpSpPr/>
        <p:nvPr/>
      </p:nvGrpSpPr>
      <p:grpSpPr>
        <a:xfrm>
          <a:off x="0" y="0"/>
          <a:ext cx="0" cy="0"/>
          <a:chOff x="0" y="0"/>
          <a:chExt cx="0" cy="0"/>
        </a:xfrm>
      </p:grpSpPr>
      <p:sp>
        <p:nvSpPr>
          <p:cNvPr id="214" name="Picture Placeholder 4"/>
          <p:cNvSpPr/>
          <p:nvPr>
            <p:ph type="pic" sz="quarter" idx="21"/>
          </p:nvPr>
        </p:nvSpPr>
        <p:spPr>
          <a:xfrm>
            <a:off x="1300202" y="1601382"/>
            <a:ext cx="3059712" cy="3607704"/>
          </a:xfrm>
          <a:prstGeom prst="rect">
            <a:avLst/>
          </a:prstGeom>
        </p:spPr>
        <p:txBody>
          <a:bodyPr lIns="91439" rIns="91439"/>
          <a:lstStyle/>
          <a:p>
            <a:pPr/>
          </a:p>
        </p:txBody>
      </p:sp>
      <p:sp>
        <p:nvSpPr>
          <p:cNvPr id="2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9_Custom Layout">
    <p:spTree>
      <p:nvGrpSpPr>
        <p:cNvPr id="1" name=""/>
        <p:cNvGrpSpPr/>
        <p:nvPr/>
      </p:nvGrpSpPr>
      <p:grpSpPr>
        <a:xfrm>
          <a:off x="0" y="0"/>
          <a:ext cx="0" cy="0"/>
          <a:chOff x="0" y="0"/>
          <a:chExt cx="0" cy="0"/>
        </a:xfrm>
      </p:grpSpPr>
      <p:sp>
        <p:nvSpPr>
          <p:cNvPr id="222" name="Picture Placeholder 4"/>
          <p:cNvSpPr/>
          <p:nvPr>
            <p:ph type="pic" sz="half" idx="21"/>
          </p:nvPr>
        </p:nvSpPr>
        <p:spPr>
          <a:xfrm>
            <a:off x="6453397" y="1768959"/>
            <a:ext cx="4500727" cy="6020319"/>
          </a:xfrm>
          <a:prstGeom prst="rect">
            <a:avLst/>
          </a:prstGeom>
        </p:spPr>
        <p:txBody>
          <a:bodyPr lIns="91439" rIns="91439"/>
          <a:lstStyle/>
          <a:p>
            <a:pPr/>
          </a:p>
        </p:txBody>
      </p:sp>
      <p:sp>
        <p:nvSpPr>
          <p:cNvPr id="2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0_Custom Layout">
    <p:spTree>
      <p:nvGrpSpPr>
        <p:cNvPr id="1" name=""/>
        <p:cNvGrpSpPr/>
        <p:nvPr/>
      </p:nvGrpSpPr>
      <p:grpSpPr>
        <a:xfrm>
          <a:off x="0" y="0"/>
          <a:ext cx="0" cy="0"/>
          <a:chOff x="0" y="0"/>
          <a:chExt cx="0" cy="0"/>
        </a:xfrm>
      </p:grpSpPr>
      <p:sp>
        <p:nvSpPr>
          <p:cNvPr id="230" name="© 2013 - 2021 Siam Chamnankit Company Limited"/>
          <p:cNvSpPr txBox="1"/>
          <p:nvPr/>
        </p:nvSpPr>
        <p:spPr>
          <a:xfrm>
            <a:off x="8198863" y="6502106"/>
            <a:ext cx="3904411" cy="231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900">
                <a:solidFill>
                  <a:srgbClr val="D9D9D9"/>
                </a:solidFill>
                <a:latin typeface="Museo 700"/>
                <a:ea typeface="Museo 700"/>
                <a:cs typeface="Museo 700"/>
                <a:sym typeface="Museo 700"/>
              </a:defRPr>
            </a:pPr>
            <a:r>
              <a:t>© 2013 - 2021</a:t>
            </a:r>
            <a:r>
              <a:rPr spc="300"/>
              <a:t> Siam Chamnankit Company Limited</a:t>
            </a:r>
          </a:p>
        </p:txBody>
      </p:sp>
      <p:pic>
        <p:nvPicPr>
          <p:cNvPr id="231" name="sck-only-logo-grey.png" descr="sck-only-logo-grey.png"/>
          <p:cNvPicPr>
            <a:picLocks noChangeAspect="1"/>
          </p:cNvPicPr>
          <p:nvPr/>
        </p:nvPicPr>
        <p:blipFill>
          <a:blip r:embed="rId2">
            <a:alphaModFix amt="49766"/>
            <a:extLst/>
          </a:blip>
          <a:stretch>
            <a:fillRect/>
          </a:stretch>
        </p:blipFill>
        <p:spPr>
          <a:xfrm>
            <a:off x="135262" y="6181042"/>
            <a:ext cx="1204538" cy="573159"/>
          </a:xfrm>
          <a:prstGeom prst="rect">
            <a:avLst/>
          </a:prstGeom>
          <a:ln w="12700">
            <a:miter lim="400000"/>
          </a:ln>
        </p:spPr>
      </p:pic>
      <p:sp>
        <p:nvSpPr>
          <p:cNvPr id="2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1_Custom Layout">
    <p:spTree>
      <p:nvGrpSpPr>
        <p:cNvPr id="1" name=""/>
        <p:cNvGrpSpPr/>
        <p:nvPr/>
      </p:nvGrpSpPr>
      <p:grpSpPr>
        <a:xfrm>
          <a:off x="0" y="0"/>
          <a:ext cx="0" cy="0"/>
          <a:chOff x="0" y="0"/>
          <a:chExt cx="0" cy="0"/>
        </a:xfrm>
      </p:grpSpPr>
      <p:sp>
        <p:nvSpPr>
          <p:cNvPr id="2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spTree>
      <p:nvGrpSpPr>
        <p:cNvPr id="1" name=""/>
        <p:cNvGrpSpPr/>
        <p:nvPr/>
      </p:nvGrpSpPr>
      <p:grpSpPr>
        <a:xfrm>
          <a:off x="0" y="0"/>
          <a:ext cx="0" cy="0"/>
          <a:chOff x="0" y="0"/>
          <a:chExt cx="0" cy="0"/>
        </a:xfrm>
      </p:grpSpPr>
      <p:sp>
        <p:nvSpPr>
          <p:cNvPr id="246" name="Slide Title"/>
          <p:cNvSpPr txBox="1"/>
          <p:nvPr>
            <p:ph type="title" hasCustomPrompt="1"/>
          </p:nvPr>
        </p:nvSpPr>
        <p:spPr>
          <a:xfrm>
            <a:off x="603250" y="539750"/>
            <a:ext cx="10985500" cy="716582"/>
          </a:xfrm>
          <a:prstGeom prst="rect">
            <a:avLst/>
          </a:prstGeom>
        </p:spPr>
        <p:txBody>
          <a:bodyPr lIns="25400" tIns="25400" rIns="25400" bIns="25400" anchor="t">
            <a:normAutofit fontScale="100000" lnSpcReduction="0"/>
          </a:bodyPr>
          <a:lstStyle>
            <a:lvl1pPr defTabSz="1219169">
              <a:lnSpc>
                <a:spcPct val="80000"/>
              </a:lnSpc>
              <a:defRPr b="1" spc="-84" sz="4200">
                <a:latin typeface="Helvetica Neue"/>
                <a:ea typeface="Helvetica Neue"/>
                <a:cs typeface="Helvetica Neue"/>
                <a:sym typeface="Helvetica Neue"/>
              </a:defRPr>
            </a:lvl1pPr>
          </a:lstStyle>
          <a:p>
            <a:pPr/>
            <a:r>
              <a:t>Slide Title</a:t>
            </a:r>
          </a:p>
        </p:txBody>
      </p:sp>
      <p:sp>
        <p:nvSpPr>
          <p:cNvPr id="247" name="Slide Subtitle"/>
          <p:cNvSpPr txBox="1"/>
          <p:nvPr>
            <p:ph type="body" sz="quarter" idx="21" hasCustomPrompt="1"/>
          </p:nvPr>
        </p:nvSpPr>
        <p:spPr>
          <a:xfrm>
            <a:off x="603250" y="1186481"/>
            <a:ext cx="10985500" cy="467390"/>
          </a:xfrm>
          <a:prstGeom prst="rect">
            <a:avLst/>
          </a:prstGeom>
          <a:ln w="3175"/>
        </p:spPr>
        <p:txBody>
          <a:bodyPr lIns="22859" tIns="22859" rIns="22859" bIns="22859">
            <a:normAutofit fontScale="100000" lnSpcReduction="0"/>
          </a:bodyPr>
          <a:lstStyle>
            <a:lvl1pPr marL="0" indent="0" defTabSz="412750">
              <a:lnSpc>
                <a:spcPct val="100000"/>
              </a:lnSpc>
              <a:spcBef>
                <a:spcPts val="0"/>
              </a:spcBef>
              <a:buSzTx/>
              <a:buFontTx/>
              <a:buNone/>
              <a:defRPr b="1" sz="2600">
                <a:latin typeface="Helvetica Neue"/>
                <a:ea typeface="Helvetica Neue"/>
                <a:cs typeface="Helvetica Neue"/>
                <a:sym typeface="Helvetica Neue"/>
              </a:defRPr>
            </a:lvl1pPr>
          </a:lstStyle>
          <a:p>
            <a:pPr/>
            <a:r>
              <a:t>Slide Subtitle</a:t>
            </a:r>
          </a:p>
        </p:txBody>
      </p:sp>
      <p:sp>
        <p:nvSpPr>
          <p:cNvPr id="248" name="Body Level One…"/>
          <p:cNvSpPr txBox="1"/>
          <p:nvPr>
            <p:ph type="body" idx="1" hasCustomPrompt="1"/>
          </p:nvPr>
        </p:nvSpPr>
        <p:spPr>
          <a:xfrm>
            <a:off x="603250" y="2124252"/>
            <a:ext cx="10985500" cy="4128006"/>
          </a:xfrm>
          <a:prstGeom prst="rect">
            <a:avLst/>
          </a:prstGeom>
        </p:spPr>
        <p:txBody>
          <a:bodyPr lIns="25400" tIns="25400" rIns="25400" bIns="25400">
            <a:normAutofit fontScale="100000" lnSpcReduction="0"/>
          </a:bodyPr>
          <a:lstStyle>
            <a:lvl1pPr marL="304800" indent="-304800" defTabSz="1219169">
              <a:spcBef>
                <a:spcPts val="2200"/>
              </a:spcBef>
              <a:buSzPct val="123000"/>
              <a:buFontTx/>
              <a:defRPr sz="2400">
                <a:latin typeface="Helvetica Neue"/>
                <a:ea typeface="Helvetica Neue"/>
                <a:cs typeface="Helvetica Neue"/>
                <a:sym typeface="Helvetica Neue"/>
              </a:defRPr>
            </a:lvl1pPr>
            <a:lvl2pPr marL="914400" indent="-304800" defTabSz="1219169">
              <a:spcBef>
                <a:spcPts val="2200"/>
              </a:spcBef>
              <a:buSzPct val="123000"/>
              <a:buFontTx/>
              <a:defRPr sz="2400">
                <a:latin typeface="Helvetica Neue"/>
                <a:ea typeface="Helvetica Neue"/>
                <a:cs typeface="Helvetica Neue"/>
                <a:sym typeface="Helvetica Neue"/>
              </a:defRPr>
            </a:lvl2pPr>
            <a:lvl3pPr marL="1524000" indent="-304800" defTabSz="1219169">
              <a:spcBef>
                <a:spcPts val="2200"/>
              </a:spcBef>
              <a:buSzPct val="123000"/>
              <a:buFontTx/>
              <a:defRPr sz="2400">
                <a:latin typeface="Helvetica Neue"/>
                <a:ea typeface="Helvetica Neue"/>
                <a:cs typeface="Helvetica Neue"/>
                <a:sym typeface="Helvetica Neue"/>
              </a:defRPr>
            </a:lvl3pPr>
            <a:lvl4pPr marL="2133600" indent="-304800" defTabSz="1219169">
              <a:spcBef>
                <a:spcPts val="2200"/>
              </a:spcBef>
              <a:buSzPct val="123000"/>
              <a:buFontTx/>
              <a:defRPr sz="2400">
                <a:latin typeface="Helvetica Neue"/>
                <a:ea typeface="Helvetica Neue"/>
                <a:cs typeface="Helvetica Neue"/>
                <a:sym typeface="Helvetica Neue"/>
              </a:defRPr>
            </a:lvl4pPr>
            <a:lvl5pPr marL="2743200" indent="-304800" defTabSz="1219169">
              <a:spcBef>
                <a:spcPts val="2200"/>
              </a:spcBef>
              <a:buSzPct val="123000"/>
              <a:buFontTx/>
              <a:defRPr sz="2400">
                <a:latin typeface="Helvetica Neue"/>
                <a:ea typeface="Helvetica Neue"/>
                <a:cs typeface="Helvetica Neue"/>
                <a:sym typeface="Helvetica Neue"/>
              </a:defRPr>
            </a:lvl5pPr>
          </a:lstStyle>
          <a:p>
            <a:pPr/>
            <a:r>
              <a:t>Slide bullet text</a:t>
            </a:r>
          </a:p>
          <a:p>
            <a:pPr lvl="1"/>
            <a:r>
              <a:t/>
            </a:r>
          </a:p>
          <a:p>
            <a:pPr lvl="2"/>
            <a:r>
              <a:t/>
            </a:r>
          </a:p>
          <a:p>
            <a:pPr lvl="3"/>
            <a:r>
              <a:t/>
            </a:r>
          </a:p>
          <a:p>
            <a:pPr lvl="4"/>
            <a:r>
              <a:t/>
            </a:r>
          </a:p>
        </p:txBody>
      </p:sp>
      <p:sp>
        <p:nvSpPr>
          <p:cNvPr id="249" name="Slide Number"/>
          <p:cNvSpPr txBox="1"/>
          <p:nvPr>
            <p:ph type="sldNum" sz="quarter" idx="2"/>
          </p:nvPr>
        </p:nvSpPr>
        <p:spPr>
          <a:xfrm>
            <a:off x="5997574" y="6540499"/>
            <a:ext cx="190603" cy="187301"/>
          </a:xfrm>
          <a:prstGeom prst="rect">
            <a:avLst/>
          </a:prstGeom>
        </p:spPr>
        <p:txBody>
          <a:bodyPr lIns="25400" tIns="25400" rIns="25400" bIns="25400" anchor="b"/>
          <a:lstStyle>
            <a:lvl1pPr algn="ctr" defTabSz="292100">
              <a:defRPr sz="900">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04_Layout_01">
    <p:spTree>
      <p:nvGrpSpPr>
        <p:cNvPr id="1" name=""/>
        <p:cNvGrpSpPr/>
        <p:nvPr/>
      </p:nvGrpSpPr>
      <p:grpSpPr>
        <a:xfrm>
          <a:off x="0" y="0"/>
          <a:ext cx="0" cy="0"/>
          <a:chOff x="0" y="0"/>
          <a:chExt cx="0" cy="0"/>
        </a:xfrm>
      </p:grpSpPr>
      <p:sp>
        <p:nvSpPr>
          <p:cNvPr id="256" name="Slide Number"/>
          <p:cNvSpPr txBox="1"/>
          <p:nvPr>
            <p:ph type="sldNum" sz="quarter" idx="2"/>
          </p:nvPr>
        </p:nvSpPr>
        <p:spPr>
          <a:xfrm>
            <a:off x="9194800" y="6388929"/>
            <a:ext cx="2844800" cy="368301"/>
          </a:xfrm>
          <a:prstGeom prst="rect">
            <a:avLst/>
          </a:prstGeom>
        </p:spPr>
        <p:txBody>
          <a:bodyPr/>
          <a:lstStyle>
            <a:lvl1pPr>
              <a:defRPr b="1" sz="1500">
                <a:solidFill>
                  <a:srgbClr val="A7A7A7"/>
                </a:solidFill>
                <a:latin typeface="+mn-lt"/>
                <a:ea typeface="+mn-ea"/>
                <a:cs typeface="+mn-cs"/>
                <a:sym typeface="Helvetica"/>
              </a:defRPr>
            </a:lvl1pPr>
          </a:lstStyle>
          <a:p>
            <a:pPr/>
            <a:fld id="{86CB4B4D-7CA3-9044-876B-883B54F8677D}" type="slidenum"/>
          </a:p>
        </p:txBody>
      </p:sp>
      <p:grpSp>
        <p:nvGrpSpPr>
          <p:cNvPr id="260" name="Group"/>
          <p:cNvGrpSpPr/>
          <p:nvPr/>
        </p:nvGrpSpPr>
        <p:grpSpPr>
          <a:xfrm>
            <a:off x="135262" y="6159500"/>
            <a:ext cx="2877481" cy="573159"/>
            <a:chOff x="0" y="0"/>
            <a:chExt cx="2877479" cy="573158"/>
          </a:xfrm>
        </p:grpSpPr>
        <p:pic>
          <p:nvPicPr>
            <p:cNvPr id="257" name="sck-only-logo-grey.png" descr="sck-only-logo-grey.png"/>
            <p:cNvPicPr>
              <a:picLocks noChangeAspect="1"/>
            </p:cNvPicPr>
            <p:nvPr/>
          </p:nvPicPr>
          <p:blipFill>
            <a:blip r:embed="rId2">
              <a:alphaModFix amt="50000"/>
              <a:extLst/>
            </a:blip>
            <a:stretch>
              <a:fillRect/>
            </a:stretch>
          </p:blipFill>
          <p:spPr>
            <a:xfrm>
              <a:off x="0" y="0"/>
              <a:ext cx="1204537" cy="573159"/>
            </a:xfrm>
            <a:prstGeom prst="rect">
              <a:avLst/>
            </a:prstGeom>
            <a:ln w="12700" cap="flat">
              <a:noFill/>
              <a:miter lim="400000"/>
            </a:ln>
            <a:effectLst/>
          </p:spPr>
        </p:pic>
        <p:pic>
          <p:nvPicPr>
            <p:cNvPr id="258" name="Asset 1.png" descr="Asset 1.png"/>
            <p:cNvPicPr>
              <a:picLocks noChangeAspect="1"/>
            </p:cNvPicPr>
            <p:nvPr/>
          </p:nvPicPr>
          <p:blipFill>
            <a:blip r:embed="rId3">
              <a:alphaModFix amt="40000"/>
              <a:extLst/>
            </a:blip>
            <a:stretch>
              <a:fillRect/>
            </a:stretch>
          </p:blipFill>
          <p:spPr>
            <a:xfrm>
              <a:off x="1347107" y="62643"/>
              <a:ext cx="594543" cy="447872"/>
            </a:xfrm>
            <a:prstGeom prst="rect">
              <a:avLst/>
            </a:prstGeom>
            <a:ln w="12700" cap="flat">
              <a:noFill/>
              <a:miter lim="400000"/>
            </a:ln>
            <a:effectLst/>
          </p:spPr>
        </p:pic>
        <p:pic>
          <p:nvPicPr>
            <p:cNvPr id="259" name="Asset 1@3x.png" descr="Asset 1@3x.png"/>
            <p:cNvPicPr>
              <a:picLocks noChangeAspect="1"/>
            </p:cNvPicPr>
            <p:nvPr/>
          </p:nvPicPr>
          <p:blipFill>
            <a:blip r:embed="rId4">
              <a:alphaModFix amt="45000"/>
              <a:extLst/>
            </a:blip>
            <a:stretch>
              <a:fillRect/>
            </a:stretch>
          </p:blipFill>
          <p:spPr>
            <a:xfrm>
              <a:off x="2181042" y="7464"/>
              <a:ext cx="696438" cy="558230"/>
            </a:xfrm>
            <a:prstGeom prst="rect">
              <a:avLst/>
            </a:prstGeom>
            <a:ln w="12700" cap="flat">
              <a:noFill/>
              <a:miter lim="400000"/>
            </a:ln>
            <a:effectLst/>
          </p:spPr>
        </p:pic>
      </p:grpSp>
      <p:sp>
        <p:nvSpPr>
          <p:cNvPr id="261" name="© 2013 - 2023 Siam Chamnankit Company Limited"/>
          <p:cNvSpPr txBox="1"/>
          <p:nvPr/>
        </p:nvSpPr>
        <p:spPr>
          <a:xfrm>
            <a:off x="7316473" y="6432109"/>
            <a:ext cx="4326663"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1000">
                <a:solidFill>
                  <a:srgbClr val="D9D9D9"/>
                </a:solidFill>
              </a:defRPr>
            </a:pPr>
            <a:r>
              <a:t>© 2013 - 2023</a:t>
            </a:r>
            <a:r>
              <a:rPr spc="333"/>
              <a:t> Siam Chamnankit Company Limited</a:t>
            </a:r>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04_Layout_01">
    <p:spTree>
      <p:nvGrpSpPr>
        <p:cNvPr id="1" name=""/>
        <p:cNvGrpSpPr/>
        <p:nvPr/>
      </p:nvGrpSpPr>
      <p:grpSpPr>
        <a:xfrm>
          <a:off x="0" y="0"/>
          <a:ext cx="0" cy="0"/>
          <a:chOff x="0" y="0"/>
          <a:chExt cx="0" cy="0"/>
        </a:xfrm>
      </p:grpSpPr>
      <p:sp>
        <p:nvSpPr>
          <p:cNvPr id="268" name="© 2013 - 2021 Siam Chamnankit Company Limited"/>
          <p:cNvSpPr txBox="1"/>
          <p:nvPr/>
        </p:nvSpPr>
        <p:spPr>
          <a:xfrm>
            <a:off x="7316473" y="6432109"/>
            <a:ext cx="4326663"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1000">
                <a:solidFill>
                  <a:srgbClr val="D9D9D9"/>
                </a:solidFill>
              </a:defRPr>
            </a:pPr>
            <a:r>
              <a:t>© 2013 - 2021</a:t>
            </a:r>
            <a:r>
              <a:rPr spc="333"/>
              <a:t> Siam Chamnankit Company Limited</a:t>
            </a:r>
          </a:p>
        </p:txBody>
      </p:sp>
      <p:sp>
        <p:nvSpPr>
          <p:cNvPr id="269" name="Slide Number"/>
          <p:cNvSpPr txBox="1"/>
          <p:nvPr>
            <p:ph type="sldNum" sz="quarter" idx="2"/>
          </p:nvPr>
        </p:nvSpPr>
        <p:spPr>
          <a:xfrm>
            <a:off x="11587251" y="6413059"/>
            <a:ext cx="452350" cy="320041"/>
          </a:xfrm>
          <a:prstGeom prst="rect">
            <a:avLst/>
          </a:prstGeom>
        </p:spPr>
        <p:txBody>
          <a:bodyPr wrap="square"/>
          <a:lstStyle>
            <a:lvl1pPr>
              <a:defRPr b="1" sz="1500">
                <a:solidFill>
                  <a:srgbClr val="A7A7A7"/>
                </a:solidFill>
                <a:latin typeface="+mn-lt"/>
                <a:ea typeface="+mn-ea"/>
                <a:cs typeface="+mn-cs"/>
                <a:sym typeface="Helvetica"/>
              </a:defRPr>
            </a:lvl1pPr>
          </a:lstStyle>
          <a:p>
            <a:pPr/>
            <a:fld id="{86CB4B4D-7CA3-9044-876B-883B54F8677D}" type="slidenum"/>
          </a:p>
        </p:txBody>
      </p:sp>
      <p:sp>
        <p:nvSpPr>
          <p:cNvPr id="270" name="Freeform: Shape 43"/>
          <p:cNvSpPr/>
          <p:nvPr/>
        </p:nvSpPr>
        <p:spPr>
          <a:xfrm flipH="1">
            <a:off x="9968886" y="-1737977"/>
            <a:ext cx="3227143" cy="36288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4" y="0"/>
                </a:moveTo>
                <a:cubicBezTo>
                  <a:pt x="11154" y="0"/>
                  <a:pt x="11508" y="78"/>
                  <a:pt x="11818" y="235"/>
                </a:cubicBezTo>
                <a:cubicBezTo>
                  <a:pt x="11818" y="235"/>
                  <a:pt x="11818" y="235"/>
                  <a:pt x="20538" y="4743"/>
                </a:cubicBezTo>
                <a:cubicBezTo>
                  <a:pt x="21157" y="5057"/>
                  <a:pt x="21600" y="5645"/>
                  <a:pt x="21600" y="6311"/>
                </a:cubicBezTo>
                <a:cubicBezTo>
                  <a:pt x="21600" y="6311"/>
                  <a:pt x="21600" y="6311"/>
                  <a:pt x="21600" y="15289"/>
                </a:cubicBezTo>
                <a:cubicBezTo>
                  <a:pt x="21600" y="15955"/>
                  <a:pt x="21157" y="16543"/>
                  <a:pt x="20538" y="16857"/>
                </a:cubicBezTo>
                <a:cubicBezTo>
                  <a:pt x="20538" y="16857"/>
                  <a:pt x="20538" y="16857"/>
                  <a:pt x="11818" y="21365"/>
                </a:cubicBezTo>
                <a:cubicBezTo>
                  <a:pt x="11508" y="21522"/>
                  <a:pt x="11154" y="21600"/>
                  <a:pt x="10800" y="21600"/>
                </a:cubicBezTo>
                <a:cubicBezTo>
                  <a:pt x="10446" y="21600"/>
                  <a:pt x="10092" y="21522"/>
                  <a:pt x="9738" y="21365"/>
                </a:cubicBezTo>
                <a:cubicBezTo>
                  <a:pt x="9738" y="21365"/>
                  <a:pt x="9738" y="21365"/>
                  <a:pt x="1018" y="16857"/>
                </a:cubicBezTo>
                <a:cubicBezTo>
                  <a:pt x="398" y="16543"/>
                  <a:pt x="0" y="15955"/>
                  <a:pt x="0" y="15289"/>
                </a:cubicBezTo>
                <a:cubicBezTo>
                  <a:pt x="0" y="15289"/>
                  <a:pt x="0" y="15289"/>
                  <a:pt x="0" y="6311"/>
                </a:cubicBezTo>
                <a:cubicBezTo>
                  <a:pt x="0" y="5645"/>
                  <a:pt x="398" y="5057"/>
                  <a:pt x="1018" y="4743"/>
                </a:cubicBezTo>
                <a:cubicBezTo>
                  <a:pt x="1018" y="4743"/>
                  <a:pt x="1018" y="4743"/>
                  <a:pt x="9738" y="235"/>
                </a:cubicBezTo>
                <a:cubicBezTo>
                  <a:pt x="10070" y="78"/>
                  <a:pt x="10435" y="0"/>
                  <a:pt x="10794" y="0"/>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271" name="Freeform 14"/>
          <p:cNvSpPr/>
          <p:nvPr/>
        </p:nvSpPr>
        <p:spPr>
          <a:xfrm>
            <a:off x="11283726" y="-285356"/>
            <a:ext cx="671038"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solidFill>
          </a:ln>
        </p:spPr>
        <p:txBody>
          <a:bodyPr lIns="45719" rIns="45719"/>
          <a:lstStyle/>
          <a:p>
            <a:pPr>
              <a:defRPr sz="1800">
                <a:latin typeface="+mj-lt"/>
                <a:ea typeface="+mj-ea"/>
                <a:cs typeface="+mj-cs"/>
                <a:sym typeface="Poppins"/>
              </a:defRPr>
            </a:pPr>
          </a:p>
        </p:txBody>
      </p:sp>
      <p:pic>
        <p:nvPicPr>
          <p:cNvPr id="272" name="sck-only-logo-grey.png" descr="sck-only-logo-grey.png"/>
          <p:cNvPicPr>
            <a:picLocks noChangeAspect="1"/>
          </p:cNvPicPr>
          <p:nvPr/>
        </p:nvPicPr>
        <p:blipFill>
          <a:blip r:embed="rId2">
            <a:alphaModFix amt="50000"/>
            <a:extLst/>
          </a:blip>
          <a:stretch>
            <a:fillRect/>
          </a:stretch>
        </p:blipFill>
        <p:spPr>
          <a:xfrm>
            <a:off x="135262" y="6159500"/>
            <a:ext cx="1204538" cy="573159"/>
          </a:xfrm>
          <a:prstGeom prst="rect">
            <a:avLst/>
          </a:prstGeom>
          <a:ln w="12700">
            <a:miter lim="400000"/>
          </a:ln>
        </p:spPr>
      </p:pic>
      <p:pic>
        <p:nvPicPr>
          <p:cNvPr id="273" name="Asset 1.png" descr="Asset 1.png"/>
          <p:cNvPicPr>
            <a:picLocks noChangeAspect="1"/>
          </p:cNvPicPr>
          <p:nvPr/>
        </p:nvPicPr>
        <p:blipFill>
          <a:blip r:embed="rId3">
            <a:alphaModFix amt="40000"/>
            <a:extLst/>
          </a:blip>
          <a:stretch>
            <a:fillRect/>
          </a:stretch>
        </p:blipFill>
        <p:spPr>
          <a:xfrm>
            <a:off x="1482370" y="6222143"/>
            <a:ext cx="594543" cy="447872"/>
          </a:xfrm>
          <a:prstGeom prst="rect">
            <a:avLst/>
          </a:prstGeom>
          <a:ln w="12700">
            <a:miter lim="400000"/>
          </a:ln>
        </p:spPr>
      </p:pic>
      <p:pic>
        <p:nvPicPr>
          <p:cNvPr id="274" name="Asset 1@3x.png" descr="Asset 1@3x.png"/>
          <p:cNvPicPr>
            <a:picLocks noChangeAspect="1"/>
          </p:cNvPicPr>
          <p:nvPr/>
        </p:nvPicPr>
        <p:blipFill>
          <a:blip r:embed="rId4">
            <a:alphaModFix amt="45000"/>
            <a:extLst/>
          </a:blip>
          <a:stretch>
            <a:fillRect/>
          </a:stretch>
        </p:blipFill>
        <p:spPr>
          <a:xfrm>
            <a:off x="2316305" y="6166964"/>
            <a:ext cx="696438" cy="558230"/>
          </a:xfrm>
          <a:prstGeom prst="rect">
            <a:avLst/>
          </a:prstGeom>
          <a:ln w="12700">
            <a:miter lim="400000"/>
          </a:ln>
        </p:spPr>
      </p:pic>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04_Layout_01">
    <p:spTree>
      <p:nvGrpSpPr>
        <p:cNvPr id="1" name=""/>
        <p:cNvGrpSpPr/>
        <p:nvPr/>
      </p:nvGrpSpPr>
      <p:grpSpPr>
        <a:xfrm>
          <a:off x="0" y="0"/>
          <a:ext cx="0" cy="0"/>
          <a:chOff x="0" y="0"/>
          <a:chExt cx="0" cy="0"/>
        </a:xfrm>
      </p:grpSpPr>
      <p:sp>
        <p:nvSpPr>
          <p:cNvPr id="281" name="Summit Computer Company Limited"/>
          <p:cNvSpPr txBox="1"/>
          <p:nvPr/>
        </p:nvSpPr>
        <p:spPr>
          <a:xfrm>
            <a:off x="9492175" y="6432109"/>
            <a:ext cx="2150961"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a:defRPr sz="1000">
                <a:solidFill>
                  <a:srgbClr val="D9D9D9"/>
                </a:solidFill>
              </a:defRPr>
            </a:lvl1pPr>
          </a:lstStyle>
          <a:p>
            <a:pPr/>
            <a:r>
              <a:t>Summit Computer Company Limited</a:t>
            </a:r>
          </a:p>
        </p:txBody>
      </p:sp>
      <p:sp>
        <p:nvSpPr>
          <p:cNvPr id="282" name="Slide Number"/>
          <p:cNvSpPr txBox="1"/>
          <p:nvPr>
            <p:ph type="sldNum" sz="quarter" idx="2"/>
          </p:nvPr>
        </p:nvSpPr>
        <p:spPr>
          <a:xfrm>
            <a:off x="11587251" y="6413059"/>
            <a:ext cx="452350" cy="320041"/>
          </a:xfrm>
          <a:prstGeom prst="rect">
            <a:avLst/>
          </a:prstGeom>
        </p:spPr>
        <p:txBody>
          <a:bodyPr wrap="square"/>
          <a:lstStyle>
            <a:lvl1pPr>
              <a:defRPr b="1" sz="1500">
                <a:solidFill>
                  <a:srgbClr val="A7A7A7"/>
                </a:solidFill>
                <a:latin typeface="+mn-lt"/>
                <a:ea typeface="+mn-ea"/>
                <a:cs typeface="+mn-cs"/>
                <a:sym typeface="Helvetica"/>
              </a:defRPr>
            </a:lvl1pPr>
          </a:lstStyle>
          <a:p>
            <a:pPr/>
            <a:fld id="{86CB4B4D-7CA3-9044-876B-883B54F8677D}" type="slidenum"/>
          </a:p>
        </p:txBody>
      </p:sp>
      <p:sp>
        <p:nvSpPr>
          <p:cNvPr id="283" name="Freeform: Shape 43"/>
          <p:cNvSpPr/>
          <p:nvPr/>
        </p:nvSpPr>
        <p:spPr>
          <a:xfrm flipH="1">
            <a:off x="9968886" y="-1737977"/>
            <a:ext cx="3227143" cy="36288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4" y="0"/>
                </a:moveTo>
                <a:cubicBezTo>
                  <a:pt x="11154" y="0"/>
                  <a:pt x="11508" y="78"/>
                  <a:pt x="11818" y="235"/>
                </a:cubicBezTo>
                <a:cubicBezTo>
                  <a:pt x="11818" y="235"/>
                  <a:pt x="11818" y="235"/>
                  <a:pt x="20538" y="4743"/>
                </a:cubicBezTo>
                <a:cubicBezTo>
                  <a:pt x="21157" y="5057"/>
                  <a:pt x="21600" y="5645"/>
                  <a:pt x="21600" y="6311"/>
                </a:cubicBezTo>
                <a:cubicBezTo>
                  <a:pt x="21600" y="6311"/>
                  <a:pt x="21600" y="6311"/>
                  <a:pt x="21600" y="15289"/>
                </a:cubicBezTo>
                <a:cubicBezTo>
                  <a:pt x="21600" y="15955"/>
                  <a:pt x="21157" y="16543"/>
                  <a:pt x="20538" y="16857"/>
                </a:cubicBezTo>
                <a:cubicBezTo>
                  <a:pt x="20538" y="16857"/>
                  <a:pt x="20538" y="16857"/>
                  <a:pt x="11818" y="21365"/>
                </a:cubicBezTo>
                <a:cubicBezTo>
                  <a:pt x="11508" y="21522"/>
                  <a:pt x="11154" y="21600"/>
                  <a:pt x="10800" y="21600"/>
                </a:cubicBezTo>
                <a:cubicBezTo>
                  <a:pt x="10446" y="21600"/>
                  <a:pt x="10092" y="21522"/>
                  <a:pt x="9738" y="21365"/>
                </a:cubicBezTo>
                <a:cubicBezTo>
                  <a:pt x="9738" y="21365"/>
                  <a:pt x="9738" y="21365"/>
                  <a:pt x="1018" y="16857"/>
                </a:cubicBezTo>
                <a:cubicBezTo>
                  <a:pt x="398" y="16543"/>
                  <a:pt x="0" y="15955"/>
                  <a:pt x="0" y="15289"/>
                </a:cubicBezTo>
                <a:cubicBezTo>
                  <a:pt x="0" y="15289"/>
                  <a:pt x="0" y="15289"/>
                  <a:pt x="0" y="6311"/>
                </a:cubicBezTo>
                <a:cubicBezTo>
                  <a:pt x="0" y="5645"/>
                  <a:pt x="398" y="5057"/>
                  <a:pt x="1018" y="4743"/>
                </a:cubicBezTo>
                <a:cubicBezTo>
                  <a:pt x="1018" y="4743"/>
                  <a:pt x="1018" y="4743"/>
                  <a:pt x="9738" y="235"/>
                </a:cubicBezTo>
                <a:cubicBezTo>
                  <a:pt x="10070" y="78"/>
                  <a:pt x="10435" y="0"/>
                  <a:pt x="10794" y="0"/>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284" name="Freeform 14"/>
          <p:cNvSpPr/>
          <p:nvPr/>
        </p:nvSpPr>
        <p:spPr>
          <a:xfrm>
            <a:off x="11283726" y="-285356"/>
            <a:ext cx="671038"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solidFill>
          </a:ln>
        </p:spPr>
        <p:txBody>
          <a:bodyPr lIns="45719" rIns="45719"/>
          <a:lstStyle/>
          <a:p>
            <a:pPr>
              <a:defRPr sz="1800">
                <a:latin typeface="+mj-lt"/>
                <a:ea typeface="+mj-ea"/>
                <a:cs typeface="+mj-cs"/>
                <a:sym typeface="Poppins"/>
              </a:defRPr>
            </a:pPr>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04_Layout_01">
    <p:spTree>
      <p:nvGrpSpPr>
        <p:cNvPr id="1" name=""/>
        <p:cNvGrpSpPr/>
        <p:nvPr/>
      </p:nvGrpSpPr>
      <p:grpSpPr>
        <a:xfrm>
          <a:off x="0" y="0"/>
          <a:ext cx="0" cy="0"/>
          <a:chOff x="0" y="0"/>
          <a:chExt cx="0" cy="0"/>
        </a:xfrm>
      </p:grpSpPr>
      <p:sp>
        <p:nvSpPr>
          <p:cNvPr id="291" name="© 2013 - 2022 Siam Chamnankit Company Limited"/>
          <p:cNvSpPr txBox="1"/>
          <p:nvPr/>
        </p:nvSpPr>
        <p:spPr>
          <a:xfrm>
            <a:off x="7316473" y="6432109"/>
            <a:ext cx="4326663"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1000">
                <a:solidFill>
                  <a:srgbClr val="D9D9D9"/>
                </a:solidFill>
              </a:defRPr>
            </a:pPr>
            <a:r>
              <a:t>© 2013 - 2022</a:t>
            </a:r>
            <a:r>
              <a:rPr spc="333"/>
              <a:t> Siam Chamnankit Company Limited</a:t>
            </a:r>
          </a:p>
        </p:txBody>
      </p:sp>
      <p:sp>
        <p:nvSpPr>
          <p:cNvPr id="292" name="Slide Number"/>
          <p:cNvSpPr txBox="1"/>
          <p:nvPr>
            <p:ph type="sldNum" sz="quarter" idx="2"/>
          </p:nvPr>
        </p:nvSpPr>
        <p:spPr>
          <a:xfrm>
            <a:off x="11587251" y="6413059"/>
            <a:ext cx="452350" cy="320041"/>
          </a:xfrm>
          <a:prstGeom prst="rect">
            <a:avLst/>
          </a:prstGeom>
        </p:spPr>
        <p:txBody>
          <a:bodyPr wrap="square"/>
          <a:lstStyle>
            <a:lvl1pPr>
              <a:defRPr b="1" sz="1500">
                <a:solidFill>
                  <a:srgbClr val="A7A7A7"/>
                </a:solidFill>
                <a:latin typeface="+mn-lt"/>
                <a:ea typeface="+mn-ea"/>
                <a:cs typeface="+mn-cs"/>
                <a:sym typeface="Helvetica"/>
              </a:defRPr>
            </a:lvl1pPr>
          </a:lstStyle>
          <a:p>
            <a:pPr/>
            <a:fld id="{86CB4B4D-7CA3-9044-876B-883B54F8677D}" type="slidenum"/>
          </a:p>
        </p:txBody>
      </p:sp>
      <p:sp>
        <p:nvSpPr>
          <p:cNvPr id="293" name="Freeform: Shape 43"/>
          <p:cNvSpPr/>
          <p:nvPr/>
        </p:nvSpPr>
        <p:spPr>
          <a:xfrm flipH="1">
            <a:off x="9968886" y="-1737977"/>
            <a:ext cx="3227143" cy="36288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4" y="0"/>
                </a:moveTo>
                <a:cubicBezTo>
                  <a:pt x="11154" y="0"/>
                  <a:pt x="11508" y="78"/>
                  <a:pt x="11818" y="235"/>
                </a:cubicBezTo>
                <a:cubicBezTo>
                  <a:pt x="11818" y="235"/>
                  <a:pt x="11818" y="235"/>
                  <a:pt x="20538" y="4743"/>
                </a:cubicBezTo>
                <a:cubicBezTo>
                  <a:pt x="21157" y="5057"/>
                  <a:pt x="21600" y="5645"/>
                  <a:pt x="21600" y="6311"/>
                </a:cubicBezTo>
                <a:cubicBezTo>
                  <a:pt x="21600" y="6311"/>
                  <a:pt x="21600" y="6311"/>
                  <a:pt x="21600" y="15289"/>
                </a:cubicBezTo>
                <a:cubicBezTo>
                  <a:pt x="21600" y="15955"/>
                  <a:pt x="21157" y="16543"/>
                  <a:pt x="20538" y="16857"/>
                </a:cubicBezTo>
                <a:cubicBezTo>
                  <a:pt x="20538" y="16857"/>
                  <a:pt x="20538" y="16857"/>
                  <a:pt x="11818" y="21365"/>
                </a:cubicBezTo>
                <a:cubicBezTo>
                  <a:pt x="11508" y="21522"/>
                  <a:pt x="11154" y="21600"/>
                  <a:pt x="10800" y="21600"/>
                </a:cubicBezTo>
                <a:cubicBezTo>
                  <a:pt x="10446" y="21600"/>
                  <a:pt x="10092" y="21522"/>
                  <a:pt x="9738" y="21365"/>
                </a:cubicBezTo>
                <a:cubicBezTo>
                  <a:pt x="9738" y="21365"/>
                  <a:pt x="9738" y="21365"/>
                  <a:pt x="1018" y="16857"/>
                </a:cubicBezTo>
                <a:cubicBezTo>
                  <a:pt x="398" y="16543"/>
                  <a:pt x="0" y="15955"/>
                  <a:pt x="0" y="15289"/>
                </a:cubicBezTo>
                <a:cubicBezTo>
                  <a:pt x="0" y="15289"/>
                  <a:pt x="0" y="15289"/>
                  <a:pt x="0" y="6311"/>
                </a:cubicBezTo>
                <a:cubicBezTo>
                  <a:pt x="0" y="5645"/>
                  <a:pt x="398" y="5057"/>
                  <a:pt x="1018" y="4743"/>
                </a:cubicBezTo>
                <a:cubicBezTo>
                  <a:pt x="1018" y="4743"/>
                  <a:pt x="1018" y="4743"/>
                  <a:pt x="9738" y="235"/>
                </a:cubicBezTo>
                <a:cubicBezTo>
                  <a:pt x="10070" y="78"/>
                  <a:pt x="10435" y="0"/>
                  <a:pt x="10794" y="0"/>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294" name="Freeform 14"/>
          <p:cNvSpPr/>
          <p:nvPr/>
        </p:nvSpPr>
        <p:spPr>
          <a:xfrm>
            <a:off x="11283726" y="-285356"/>
            <a:ext cx="671038"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solidFill>
          </a:ln>
        </p:spPr>
        <p:txBody>
          <a:bodyPr lIns="45719" rIns="45719"/>
          <a:lstStyle/>
          <a:p>
            <a:pPr>
              <a:defRPr sz="1800">
                <a:latin typeface="+mj-lt"/>
                <a:ea typeface="+mj-ea"/>
                <a:cs typeface="+mj-cs"/>
                <a:sym typeface="Poppins"/>
              </a:defRPr>
            </a:pPr>
          </a:p>
        </p:txBody>
      </p:sp>
      <p:grpSp>
        <p:nvGrpSpPr>
          <p:cNvPr id="298" name="Group"/>
          <p:cNvGrpSpPr/>
          <p:nvPr/>
        </p:nvGrpSpPr>
        <p:grpSpPr>
          <a:xfrm>
            <a:off x="135262" y="6159500"/>
            <a:ext cx="2877481" cy="573159"/>
            <a:chOff x="0" y="0"/>
            <a:chExt cx="2877479" cy="573158"/>
          </a:xfrm>
        </p:grpSpPr>
        <p:pic>
          <p:nvPicPr>
            <p:cNvPr id="295" name="sck-only-logo-grey.png" descr="sck-only-logo-grey.png"/>
            <p:cNvPicPr>
              <a:picLocks noChangeAspect="1"/>
            </p:cNvPicPr>
            <p:nvPr/>
          </p:nvPicPr>
          <p:blipFill>
            <a:blip r:embed="rId2">
              <a:alphaModFix amt="50000"/>
              <a:extLst/>
            </a:blip>
            <a:stretch>
              <a:fillRect/>
            </a:stretch>
          </p:blipFill>
          <p:spPr>
            <a:xfrm>
              <a:off x="0" y="0"/>
              <a:ext cx="1204537" cy="573159"/>
            </a:xfrm>
            <a:prstGeom prst="rect">
              <a:avLst/>
            </a:prstGeom>
            <a:ln w="12700" cap="flat">
              <a:noFill/>
              <a:miter lim="400000"/>
            </a:ln>
            <a:effectLst/>
          </p:spPr>
        </p:pic>
        <p:pic>
          <p:nvPicPr>
            <p:cNvPr id="296" name="Asset 1.png" descr="Asset 1.png"/>
            <p:cNvPicPr>
              <a:picLocks noChangeAspect="1"/>
            </p:cNvPicPr>
            <p:nvPr/>
          </p:nvPicPr>
          <p:blipFill>
            <a:blip r:embed="rId3">
              <a:alphaModFix amt="40000"/>
              <a:extLst/>
            </a:blip>
            <a:stretch>
              <a:fillRect/>
            </a:stretch>
          </p:blipFill>
          <p:spPr>
            <a:xfrm>
              <a:off x="1347107" y="62643"/>
              <a:ext cx="594543" cy="447872"/>
            </a:xfrm>
            <a:prstGeom prst="rect">
              <a:avLst/>
            </a:prstGeom>
            <a:ln w="12700" cap="flat">
              <a:noFill/>
              <a:miter lim="400000"/>
            </a:ln>
            <a:effectLst/>
          </p:spPr>
        </p:pic>
        <p:pic>
          <p:nvPicPr>
            <p:cNvPr id="297" name="Asset 1@3x.png" descr="Asset 1@3x.png"/>
            <p:cNvPicPr>
              <a:picLocks noChangeAspect="1"/>
            </p:cNvPicPr>
            <p:nvPr/>
          </p:nvPicPr>
          <p:blipFill>
            <a:blip r:embed="rId4">
              <a:alphaModFix amt="45000"/>
              <a:extLst/>
            </a:blip>
            <a:stretch>
              <a:fillRect/>
            </a:stretch>
          </p:blipFill>
          <p:spPr>
            <a:xfrm>
              <a:off x="2181042" y="7464"/>
              <a:ext cx="696438" cy="558230"/>
            </a:xfrm>
            <a:prstGeom prst="rect">
              <a:avLst/>
            </a:prstGeom>
            <a:ln w="12700" cap="flat">
              <a:noFill/>
              <a:miter lim="400000"/>
            </a:ln>
            <a:effectLst/>
          </p:spPr>
        </p:pic>
      </p:gr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03_Instructor">
    <p:bg>
      <p:bgPr>
        <a:solidFill>
          <a:srgbClr val="000000"/>
        </a:solidFill>
      </p:bgPr>
    </p:bg>
    <p:spTree>
      <p:nvGrpSpPr>
        <p:cNvPr id="1" name=""/>
        <p:cNvGrpSpPr/>
        <p:nvPr/>
      </p:nvGrpSpPr>
      <p:grpSpPr>
        <a:xfrm>
          <a:off x="0" y="0"/>
          <a:ext cx="0" cy="0"/>
          <a:chOff x="0" y="0"/>
          <a:chExt cx="0" cy="0"/>
        </a:xfrm>
      </p:grpSpPr>
      <p:sp>
        <p:nvSpPr>
          <p:cNvPr id="42" name="© 2013 - 2023 Siam Chamnankit Company Limited"/>
          <p:cNvSpPr txBox="1"/>
          <p:nvPr/>
        </p:nvSpPr>
        <p:spPr>
          <a:xfrm>
            <a:off x="8198863" y="6502106"/>
            <a:ext cx="3904411" cy="231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900">
                <a:solidFill>
                  <a:srgbClr val="D9D9D9"/>
                </a:solidFill>
                <a:latin typeface="Museo 700"/>
                <a:ea typeface="Museo 700"/>
                <a:cs typeface="Museo 700"/>
                <a:sym typeface="Museo 700"/>
              </a:defRPr>
            </a:pPr>
            <a:r>
              <a:t>© 2013 - 2023</a:t>
            </a:r>
            <a:r>
              <a:rPr spc="300"/>
              <a:t> Siam Chamnankit Company Limited</a:t>
            </a:r>
          </a:p>
        </p:txBody>
      </p:sp>
      <p:pic>
        <p:nvPicPr>
          <p:cNvPr id="43" name="sck-only-logo-white.png" descr="sck-only-logo-white.png"/>
          <p:cNvPicPr>
            <a:picLocks noChangeAspect="1"/>
          </p:cNvPicPr>
          <p:nvPr/>
        </p:nvPicPr>
        <p:blipFill>
          <a:blip r:embed="rId2">
            <a:extLst/>
          </a:blip>
          <a:stretch>
            <a:fillRect/>
          </a:stretch>
        </p:blipFill>
        <p:spPr>
          <a:xfrm>
            <a:off x="139700" y="6155266"/>
            <a:ext cx="1206500" cy="574094"/>
          </a:xfrm>
          <a:prstGeom prst="rect">
            <a:avLst/>
          </a:prstGeom>
          <a:ln w="12700">
            <a:miter lim="400000"/>
          </a:ln>
        </p:spPr>
      </p:pic>
      <p:sp>
        <p:nvSpPr>
          <p:cNvPr id="44" name="Freeform: Shape 43"/>
          <p:cNvSpPr/>
          <p:nvPr/>
        </p:nvSpPr>
        <p:spPr>
          <a:xfrm flipH="1">
            <a:off x="9968886" y="-1737977"/>
            <a:ext cx="3227143" cy="36288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4" y="0"/>
                </a:moveTo>
                <a:cubicBezTo>
                  <a:pt x="11154" y="0"/>
                  <a:pt x="11508" y="78"/>
                  <a:pt x="11818" y="235"/>
                </a:cubicBezTo>
                <a:cubicBezTo>
                  <a:pt x="11818" y="235"/>
                  <a:pt x="11818" y="235"/>
                  <a:pt x="20538" y="4743"/>
                </a:cubicBezTo>
                <a:cubicBezTo>
                  <a:pt x="21157" y="5057"/>
                  <a:pt x="21600" y="5645"/>
                  <a:pt x="21600" y="6311"/>
                </a:cubicBezTo>
                <a:cubicBezTo>
                  <a:pt x="21600" y="6311"/>
                  <a:pt x="21600" y="6311"/>
                  <a:pt x="21600" y="15289"/>
                </a:cubicBezTo>
                <a:cubicBezTo>
                  <a:pt x="21600" y="15955"/>
                  <a:pt x="21157" y="16543"/>
                  <a:pt x="20538" y="16857"/>
                </a:cubicBezTo>
                <a:cubicBezTo>
                  <a:pt x="20538" y="16857"/>
                  <a:pt x="20538" y="16857"/>
                  <a:pt x="11818" y="21365"/>
                </a:cubicBezTo>
                <a:cubicBezTo>
                  <a:pt x="11508" y="21522"/>
                  <a:pt x="11154" y="21600"/>
                  <a:pt x="10800" y="21600"/>
                </a:cubicBezTo>
                <a:cubicBezTo>
                  <a:pt x="10446" y="21600"/>
                  <a:pt x="10092" y="21522"/>
                  <a:pt x="9738" y="21365"/>
                </a:cubicBezTo>
                <a:cubicBezTo>
                  <a:pt x="9738" y="21365"/>
                  <a:pt x="9738" y="21365"/>
                  <a:pt x="1018" y="16857"/>
                </a:cubicBezTo>
                <a:cubicBezTo>
                  <a:pt x="398" y="16543"/>
                  <a:pt x="0" y="15955"/>
                  <a:pt x="0" y="15289"/>
                </a:cubicBezTo>
                <a:cubicBezTo>
                  <a:pt x="0" y="15289"/>
                  <a:pt x="0" y="15289"/>
                  <a:pt x="0" y="6311"/>
                </a:cubicBezTo>
                <a:cubicBezTo>
                  <a:pt x="0" y="5645"/>
                  <a:pt x="398" y="5057"/>
                  <a:pt x="1018" y="4743"/>
                </a:cubicBezTo>
                <a:cubicBezTo>
                  <a:pt x="1018" y="4743"/>
                  <a:pt x="1018" y="4743"/>
                  <a:pt x="9738" y="235"/>
                </a:cubicBezTo>
                <a:cubicBezTo>
                  <a:pt x="10070" y="78"/>
                  <a:pt x="10435" y="0"/>
                  <a:pt x="10794" y="0"/>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5" name="Freeform 14"/>
          <p:cNvSpPr/>
          <p:nvPr/>
        </p:nvSpPr>
        <p:spPr>
          <a:xfrm>
            <a:off x="11283726" y="-285356"/>
            <a:ext cx="671038"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solidFill>
          </a:ln>
        </p:spPr>
        <p:txBody>
          <a:bodyPr lIns="45719" rIns="45719"/>
          <a:lstStyle/>
          <a:p>
            <a:pPr>
              <a:defRPr sz="1800">
                <a:latin typeface="+mj-lt"/>
                <a:ea typeface="+mj-ea"/>
                <a:cs typeface="+mj-cs"/>
                <a:sym typeface="Poppins"/>
              </a:defRPr>
            </a:pP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02_Section_Red">
    <p:bg>
      <p:bgPr>
        <a:solidFill>
          <a:schemeClr val="accent1"/>
        </a:solidFill>
      </p:bgPr>
    </p:bg>
    <p:spTree>
      <p:nvGrpSpPr>
        <p:cNvPr id="1" name=""/>
        <p:cNvGrpSpPr/>
        <p:nvPr/>
      </p:nvGrpSpPr>
      <p:grpSpPr>
        <a:xfrm>
          <a:off x="0" y="0"/>
          <a:ext cx="0" cy="0"/>
          <a:chOff x="0" y="0"/>
          <a:chExt cx="0" cy="0"/>
        </a:xfrm>
      </p:grpSpPr>
      <p:sp>
        <p:nvSpPr>
          <p:cNvPr id="305" name="Freeform 14"/>
          <p:cNvSpPr/>
          <p:nvPr/>
        </p:nvSpPr>
        <p:spPr>
          <a:xfrm>
            <a:off x="-2035810" y="1972203"/>
            <a:ext cx="5216075" cy="5865432"/>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306" name="Freeform 14"/>
          <p:cNvSpPr/>
          <p:nvPr/>
        </p:nvSpPr>
        <p:spPr>
          <a:xfrm>
            <a:off x="180419" y="-285356"/>
            <a:ext cx="671037"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alpha val="75000"/>
              </a:srgbClr>
            </a:solidFill>
          </a:ln>
        </p:spPr>
        <p:txBody>
          <a:bodyPr lIns="45719" rIns="45719"/>
          <a:lstStyle/>
          <a:p>
            <a:pPr>
              <a:defRPr sz="1800">
                <a:latin typeface="+mj-lt"/>
                <a:ea typeface="+mj-ea"/>
                <a:cs typeface="+mj-cs"/>
                <a:sym typeface="Poppins"/>
              </a:defRPr>
            </a:pPr>
          </a:p>
        </p:txBody>
      </p:sp>
      <p:sp>
        <p:nvSpPr>
          <p:cNvPr id="307" name="Freeform 14"/>
          <p:cNvSpPr/>
          <p:nvPr/>
        </p:nvSpPr>
        <p:spPr>
          <a:xfrm>
            <a:off x="1608092" y="-494239"/>
            <a:ext cx="2875090" cy="3233014"/>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308" name="Freeform 14"/>
          <p:cNvSpPr/>
          <p:nvPr/>
        </p:nvSpPr>
        <p:spPr>
          <a:xfrm>
            <a:off x="1904827" y="3520166"/>
            <a:ext cx="1798005" cy="2021841"/>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FFFFFF"/>
          </a:solidFill>
          <a:ln w="12700">
            <a:miter lim="400000"/>
          </a:ln>
          <a:effectLst>
            <a:outerShdw sx="100000" sy="100000" kx="0" ky="0" algn="b" rotWithShape="0" blurRad="190500" dist="0" dir="0">
              <a:srgbClr val="000000">
                <a:alpha val="10000"/>
              </a:srgbClr>
            </a:outerShdw>
          </a:effectLst>
        </p:spPr>
        <p:txBody>
          <a:bodyPr lIns="45719" rIns="45719"/>
          <a:lstStyle/>
          <a:p>
            <a:pPr>
              <a:defRPr sz="1800">
                <a:latin typeface="+mj-lt"/>
                <a:ea typeface="+mj-ea"/>
                <a:cs typeface="+mj-cs"/>
                <a:sym typeface="Poppins"/>
              </a:defRPr>
            </a:pPr>
          </a:p>
        </p:txBody>
      </p:sp>
      <p:sp>
        <p:nvSpPr>
          <p:cNvPr id="309" name="© 2013 - 2023 Siam Chamnankit Company Limited"/>
          <p:cNvSpPr txBox="1"/>
          <p:nvPr/>
        </p:nvSpPr>
        <p:spPr>
          <a:xfrm>
            <a:off x="5460004" y="6475756"/>
            <a:ext cx="3904412" cy="231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900">
                <a:solidFill>
                  <a:srgbClr val="FFFFFF"/>
                </a:solidFill>
                <a:latin typeface="Museo 700"/>
                <a:ea typeface="Museo 700"/>
                <a:cs typeface="Museo 700"/>
                <a:sym typeface="Museo 700"/>
              </a:defRPr>
            </a:pPr>
            <a:r>
              <a:t>© 2013 - 2023</a:t>
            </a:r>
            <a:r>
              <a:rPr spc="300"/>
              <a:t> Siam Chamnankit Company Limited</a:t>
            </a:r>
          </a:p>
        </p:txBody>
      </p:sp>
      <p:grpSp>
        <p:nvGrpSpPr>
          <p:cNvPr id="313" name="Group"/>
          <p:cNvGrpSpPr/>
          <p:nvPr/>
        </p:nvGrpSpPr>
        <p:grpSpPr>
          <a:xfrm>
            <a:off x="9417314" y="6193303"/>
            <a:ext cx="2542744" cy="506487"/>
            <a:chOff x="0" y="0"/>
            <a:chExt cx="2542743" cy="506486"/>
          </a:xfrm>
        </p:grpSpPr>
        <p:pic>
          <p:nvPicPr>
            <p:cNvPr id="310" name="sck-only-logo-white.png" descr="sck-only-logo-white.png"/>
            <p:cNvPicPr>
              <a:picLocks noChangeAspect="1"/>
            </p:cNvPicPr>
            <p:nvPr/>
          </p:nvPicPr>
          <p:blipFill>
            <a:blip r:embed="rId2">
              <a:extLst/>
            </a:blip>
            <a:stretch>
              <a:fillRect/>
            </a:stretch>
          </p:blipFill>
          <p:spPr>
            <a:xfrm>
              <a:off x="0" y="0"/>
              <a:ext cx="1064420" cy="506487"/>
            </a:xfrm>
            <a:prstGeom prst="rect">
              <a:avLst/>
            </a:prstGeom>
            <a:ln w="12700" cap="flat">
              <a:noFill/>
              <a:miter lim="400000"/>
            </a:ln>
            <a:effectLst/>
          </p:spPr>
        </p:pic>
        <p:pic>
          <p:nvPicPr>
            <p:cNvPr id="311" name="Asset 2.png" descr="Asset 2.png"/>
            <p:cNvPicPr>
              <a:picLocks noChangeAspect="1"/>
            </p:cNvPicPr>
            <p:nvPr/>
          </p:nvPicPr>
          <p:blipFill>
            <a:blip r:embed="rId3">
              <a:extLst/>
            </a:blip>
            <a:stretch>
              <a:fillRect/>
            </a:stretch>
          </p:blipFill>
          <p:spPr>
            <a:xfrm>
              <a:off x="1167595" y="46058"/>
              <a:ext cx="550069" cy="414370"/>
            </a:xfrm>
            <a:prstGeom prst="rect">
              <a:avLst/>
            </a:prstGeom>
            <a:ln w="12700" cap="flat">
              <a:noFill/>
              <a:miter lim="400000"/>
            </a:ln>
            <a:effectLst/>
          </p:spPr>
        </p:pic>
        <p:pic>
          <p:nvPicPr>
            <p:cNvPr id="312" name="Asset 1@3x.png" descr="Asset 1@3x.png"/>
            <p:cNvPicPr>
              <a:picLocks noChangeAspect="1"/>
            </p:cNvPicPr>
            <p:nvPr/>
          </p:nvPicPr>
          <p:blipFill>
            <a:blip r:embed="rId4">
              <a:extLst/>
            </a:blip>
            <a:stretch>
              <a:fillRect/>
            </a:stretch>
          </p:blipFill>
          <p:spPr>
            <a:xfrm>
              <a:off x="1911384" y="0"/>
              <a:ext cx="631360" cy="506487"/>
            </a:xfrm>
            <a:prstGeom prst="rect">
              <a:avLst/>
            </a:prstGeom>
            <a:ln w="12700" cap="flat">
              <a:noFill/>
              <a:miter lim="400000"/>
            </a:ln>
            <a:effectLst/>
          </p:spPr>
        </p:pic>
      </p:grpSp>
      <p:sp>
        <p:nvSpPr>
          <p:cNvPr id="3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04_Layout_01">
    <p:spTree>
      <p:nvGrpSpPr>
        <p:cNvPr id="1" name=""/>
        <p:cNvGrpSpPr/>
        <p:nvPr/>
      </p:nvGrpSpPr>
      <p:grpSpPr>
        <a:xfrm>
          <a:off x="0" y="0"/>
          <a:ext cx="0" cy="0"/>
          <a:chOff x="0" y="0"/>
          <a:chExt cx="0" cy="0"/>
        </a:xfrm>
      </p:grpSpPr>
      <p:sp>
        <p:nvSpPr>
          <p:cNvPr id="53" name="Slide Number"/>
          <p:cNvSpPr txBox="1"/>
          <p:nvPr>
            <p:ph type="sldNum" sz="quarter" idx="2"/>
          </p:nvPr>
        </p:nvSpPr>
        <p:spPr>
          <a:xfrm>
            <a:off x="9194800" y="6388929"/>
            <a:ext cx="2844800" cy="368301"/>
          </a:xfrm>
          <a:prstGeom prst="rect">
            <a:avLst/>
          </a:prstGeom>
        </p:spPr>
        <p:txBody>
          <a:bodyPr/>
          <a:lstStyle>
            <a:lvl1pPr>
              <a:defRPr b="1" sz="1500">
                <a:solidFill>
                  <a:srgbClr val="A7A7A7"/>
                </a:solidFill>
                <a:latin typeface="+mn-lt"/>
                <a:ea typeface="+mn-ea"/>
                <a:cs typeface="+mn-cs"/>
                <a:sym typeface="Helvetica"/>
              </a:defRPr>
            </a:lvl1pPr>
          </a:lstStyle>
          <a:p>
            <a:pPr/>
            <a:fld id="{86CB4B4D-7CA3-9044-876B-883B54F8677D}" type="slidenum"/>
          </a:p>
        </p:txBody>
      </p:sp>
      <p:sp>
        <p:nvSpPr>
          <p:cNvPr id="54" name="Freeform: Shape 43"/>
          <p:cNvSpPr/>
          <p:nvPr/>
        </p:nvSpPr>
        <p:spPr>
          <a:xfrm flipH="1">
            <a:off x="9968886" y="-1737977"/>
            <a:ext cx="3227143" cy="36288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4" y="0"/>
                </a:moveTo>
                <a:cubicBezTo>
                  <a:pt x="11154" y="0"/>
                  <a:pt x="11508" y="78"/>
                  <a:pt x="11818" y="235"/>
                </a:cubicBezTo>
                <a:cubicBezTo>
                  <a:pt x="11818" y="235"/>
                  <a:pt x="11818" y="235"/>
                  <a:pt x="20538" y="4743"/>
                </a:cubicBezTo>
                <a:cubicBezTo>
                  <a:pt x="21157" y="5057"/>
                  <a:pt x="21600" y="5645"/>
                  <a:pt x="21600" y="6311"/>
                </a:cubicBezTo>
                <a:cubicBezTo>
                  <a:pt x="21600" y="6311"/>
                  <a:pt x="21600" y="6311"/>
                  <a:pt x="21600" y="15289"/>
                </a:cubicBezTo>
                <a:cubicBezTo>
                  <a:pt x="21600" y="15955"/>
                  <a:pt x="21157" y="16543"/>
                  <a:pt x="20538" y="16857"/>
                </a:cubicBezTo>
                <a:cubicBezTo>
                  <a:pt x="20538" y="16857"/>
                  <a:pt x="20538" y="16857"/>
                  <a:pt x="11818" y="21365"/>
                </a:cubicBezTo>
                <a:cubicBezTo>
                  <a:pt x="11508" y="21522"/>
                  <a:pt x="11154" y="21600"/>
                  <a:pt x="10800" y="21600"/>
                </a:cubicBezTo>
                <a:cubicBezTo>
                  <a:pt x="10446" y="21600"/>
                  <a:pt x="10092" y="21522"/>
                  <a:pt x="9738" y="21365"/>
                </a:cubicBezTo>
                <a:cubicBezTo>
                  <a:pt x="9738" y="21365"/>
                  <a:pt x="9738" y="21365"/>
                  <a:pt x="1018" y="16857"/>
                </a:cubicBezTo>
                <a:cubicBezTo>
                  <a:pt x="398" y="16543"/>
                  <a:pt x="0" y="15955"/>
                  <a:pt x="0" y="15289"/>
                </a:cubicBezTo>
                <a:cubicBezTo>
                  <a:pt x="0" y="15289"/>
                  <a:pt x="0" y="15289"/>
                  <a:pt x="0" y="6311"/>
                </a:cubicBezTo>
                <a:cubicBezTo>
                  <a:pt x="0" y="5645"/>
                  <a:pt x="398" y="5057"/>
                  <a:pt x="1018" y="4743"/>
                </a:cubicBezTo>
                <a:cubicBezTo>
                  <a:pt x="1018" y="4743"/>
                  <a:pt x="1018" y="4743"/>
                  <a:pt x="9738" y="235"/>
                </a:cubicBezTo>
                <a:cubicBezTo>
                  <a:pt x="10070" y="78"/>
                  <a:pt x="10435" y="0"/>
                  <a:pt x="10794" y="0"/>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55" name="Freeform 14"/>
          <p:cNvSpPr/>
          <p:nvPr/>
        </p:nvSpPr>
        <p:spPr>
          <a:xfrm>
            <a:off x="11283726" y="-285356"/>
            <a:ext cx="671038"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solidFill>
          </a:ln>
        </p:spPr>
        <p:txBody>
          <a:bodyPr lIns="45719" rIns="45719"/>
          <a:lstStyle/>
          <a:p>
            <a:pPr>
              <a:defRPr sz="1800">
                <a:latin typeface="+mj-lt"/>
                <a:ea typeface="+mj-ea"/>
                <a:cs typeface="+mj-cs"/>
                <a:sym typeface="Poppins"/>
              </a:defRPr>
            </a:pPr>
          </a:p>
        </p:txBody>
      </p:sp>
      <p:grpSp>
        <p:nvGrpSpPr>
          <p:cNvPr id="59" name="Group"/>
          <p:cNvGrpSpPr/>
          <p:nvPr/>
        </p:nvGrpSpPr>
        <p:grpSpPr>
          <a:xfrm>
            <a:off x="135262" y="6159500"/>
            <a:ext cx="2877481" cy="573159"/>
            <a:chOff x="0" y="0"/>
            <a:chExt cx="2877479" cy="573158"/>
          </a:xfrm>
        </p:grpSpPr>
        <p:pic>
          <p:nvPicPr>
            <p:cNvPr id="56" name="sck-only-logo-grey.png" descr="sck-only-logo-grey.png"/>
            <p:cNvPicPr>
              <a:picLocks noChangeAspect="1"/>
            </p:cNvPicPr>
            <p:nvPr/>
          </p:nvPicPr>
          <p:blipFill>
            <a:blip r:embed="rId2">
              <a:alphaModFix amt="50000"/>
              <a:extLst/>
            </a:blip>
            <a:stretch>
              <a:fillRect/>
            </a:stretch>
          </p:blipFill>
          <p:spPr>
            <a:xfrm>
              <a:off x="0" y="0"/>
              <a:ext cx="1204537" cy="573159"/>
            </a:xfrm>
            <a:prstGeom prst="rect">
              <a:avLst/>
            </a:prstGeom>
            <a:ln w="12700" cap="flat">
              <a:noFill/>
              <a:miter lim="400000"/>
            </a:ln>
            <a:effectLst/>
          </p:spPr>
        </p:pic>
        <p:pic>
          <p:nvPicPr>
            <p:cNvPr id="57" name="Asset 1.png" descr="Asset 1.png"/>
            <p:cNvPicPr>
              <a:picLocks noChangeAspect="1"/>
            </p:cNvPicPr>
            <p:nvPr/>
          </p:nvPicPr>
          <p:blipFill>
            <a:blip r:embed="rId3">
              <a:alphaModFix amt="40000"/>
              <a:extLst/>
            </a:blip>
            <a:stretch>
              <a:fillRect/>
            </a:stretch>
          </p:blipFill>
          <p:spPr>
            <a:xfrm>
              <a:off x="1347107" y="62643"/>
              <a:ext cx="594543" cy="447872"/>
            </a:xfrm>
            <a:prstGeom prst="rect">
              <a:avLst/>
            </a:prstGeom>
            <a:ln w="12700" cap="flat">
              <a:noFill/>
              <a:miter lim="400000"/>
            </a:ln>
            <a:effectLst/>
          </p:spPr>
        </p:pic>
        <p:pic>
          <p:nvPicPr>
            <p:cNvPr id="58" name="Asset 1@3x.png" descr="Asset 1@3x.png"/>
            <p:cNvPicPr>
              <a:picLocks noChangeAspect="1"/>
            </p:cNvPicPr>
            <p:nvPr/>
          </p:nvPicPr>
          <p:blipFill>
            <a:blip r:embed="rId4">
              <a:alphaModFix amt="45000"/>
              <a:extLst/>
            </a:blip>
            <a:stretch>
              <a:fillRect/>
            </a:stretch>
          </p:blipFill>
          <p:spPr>
            <a:xfrm>
              <a:off x="2181042" y="7464"/>
              <a:ext cx="696438" cy="558230"/>
            </a:xfrm>
            <a:prstGeom prst="rect">
              <a:avLst/>
            </a:prstGeom>
            <a:ln w="12700" cap="flat">
              <a:noFill/>
              <a:miter lim="400000"/>
            </a:ln>
            <a:effectLst/>
          </p:spPr>
        </p:pic>
      </p:grpSp>
      <p:sp>
        <p:nvSpPr>
          <p:cNvPr id="60" name="© 2013 - 2023 Siam Chamnankit Company Limited"/>
          <p:cNvSpPr txBox="1"/>
          <p:nvPr/>
        </p:nvSpPr>
        <p:spPr>
          <a:xfrm>
            <a:off x="7316473" y="6432109"/>
            <a:ext cx="4326663"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1000">
                <a:solidFill>
                  <a:srgbClr val="D9D9D9"/>
                </a:solidFill>
              </a:defRPr>
            </a:pPr>
            <a:r>
              <a:t>© 2013 - 2023</a:t>
            </a:r>
            <a:r>
              <a:rPr spc="333"/>
              <a:t> Siam Chamnankit Company Limited</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05_Layout_02">
    <p:spTree>
      <p:nvGrpSpPr>
        <p:cNvPr id="1" name=""/>
        <p:cNvGrpSpPr/>
        <p:nvPr/>
      </p:nvGrpSpPr>
      <p:grpSpPr>
        <a:xfrm>
          <a:off x="0" y="0"/>
          <a:ext cx="0" cy="0"/>
          <a:chOff x="0" y="0"/>
          <a:chExt cx="0" cy="0"/>
        </a:xfrm>
      </p:grpSpPr>
      <p:sp>
        <p:nvSpPr>
          <p:cNvPr id="67" name="© 2013 - 2021 Siam Chamnankit Company Limited"/>
          <p:cNvSpPr txBox="1"/>
          <p:nvPr/>
        </p:nvSpPr>
        <p:spPr>
          <a:xfrm>
            <a:off x="8246725" y="6540500"/>
            <a:ext cx="3904411" cy="2311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900">
                <a:solidFill>
                  <a:srgbClr val="D9D9D9"/>
                </a:solidFill>
                <a:latin typeface="Museo 700"/>
                <a:ea typeface="Museo 700"/>
                <a:cs typeface="Museo 700"/>
                <a:sym typeface="Museo 700"/>
              </a:defRPr>
            </a:pPr>
            <a:r>
              <a:t>© 2013 - 2021</a:t>
            </a:r>
            <a:r>
              <a:rPr spc="300"/>
              <a:t> Siam Chamnankit Company Limited</a:t>
            </a:r>
          </a:p>
        </p:txBody>
      </p:sp>
      <p:pic>
        <p:nvPicPr>
          <p:cNvPr id="68" name="sck-only-logo-grey.png" descr="sck-only-logo-grey.png"/>
          <p:cNvPicPr>
            <a:picLocks noChangeAspect="1"/>
          </p:cNvPicPr>
          <p:nvPr/>
        </p:nvPicPr>
        <p:blipFill>
          <a:blip r:embed="rId2">
            <a:alphaModFix amt="49766"/>
            <a:extLst/>
          </a:blip>
          <a:stretch>
            <a:fillRect/>
          </a:stretch>
        </p:blipFill>
        <p:spPr>
          <a:xfrm>
            <a:off x="135262" y="6159500"/>
            <a:ext cx="1204538" cy="573159"/>
          </a:xfrm>
          <a:prstGeom prst="rect">
            <a:avLst/>
          </a:prstGeom>
          <a:ln w="12700">
            <a:miter lim="400000"/>
          </a:ln>
        </p:spPr>
      </p:pic>
      <p:sp>
        <p:nvSpPr>
          <p:cNvPr id="69" name="Slide Number"/>
          <p:cNvSpPr txBox="1"/>
          <p:nvPr>
            <p:ph type="sldNum" sz="quarter" idx="2"/>
          </p:nvPr>
        </p:nvSpPr>
        <p:spPr>
          <a:xfrm>
            <a:off x="9194800" y="6261929"/>
            <a:ext cx="2844800" cy="368301"/>
          </a:xfrm>
          <a:prstGeom prst="rect">
            <a:avLst/>
          </a:prstGeom>
        </p:spPr>
        <p:txBody>
          <a:bodyPr/>
          <a:lstStyle>
            <a:lvl1pPr>
              <a:defRPr b="1" sz="1500">
                <a:solidFill>
                  <a:srgbClr val="A7A7A7"/>
                </a:solidFill>
                <a:latin typeface="+mn-lt"/>
                <a:ea typeface="+mn-ea"/>
                <a:cs typeface="+mn-cs"/>
                <a:sym typeface="Helvetica"/>
              </a:defRPr>
            </a:lvl1pPr>
          </a:lstStyle>
          <a:p>
            <a:pPr/>
            <a:fld id="{86CB4B4D-7CA3-9044-876B-883B54F8677D}" type="slidenum"/>
          </a:p>
        </p:txBody>
      </p:sp>
      <p:sp>
        <p:nvSpPr>
          <p:cNvPr id="70" name="Freeform: Shape 43"/>
          <p:cNvSpPr/>
          <p:nvPr/>
        </p:nvSpPr>
        <p:spPr>
          <a:xfrm flipH="1">
            <a:off x="-1008994" y="-1740517"/>
            <a:ext cx="3227143" cy="36288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4" y="0"/>
                </a:moveTo>
                <a:cubicBezTo>
                  <a:pt x="11154" y="0"/>
                  <a:pt x="11508" y="78"/>
                  <a:pt x="11818" y="235"/>
                </a:cubicBezTo>
                <a:cubicBezTo>
                  <a:pt x="11818" y="235"/>
                  <a:pt x="11818" y="235"/>
                  <a:pt x="20538" y="4743"/>
                </a:cubicBezTo>
                <a:cubicBezTo>
                  <a:pt x="21157" y="5057"/>
                  <a:pt x="21600" y="5645"/>
                  <a:pt x="21600" y="6311"/>
                </a:cubicBezTo>
                <a:cubicBezTo>
                  <a:pt x="21600" y="6311"/>
                  <a:pt x="21600" y="6311"/>
                  <a:pt x="21600" y="15289"/>
                </a:cubicBezTo>
                <a:cubicBezTo>
                  <a:pt x="21600" y="15955"/>
                  <a:pt x="21157" y="16543"/>
                  <a:pt x="20538" y="16857"/>
                </a:cubicBezTo>
                <a:cubicBezTo>
                  <a:pt x="20538" y="16857"/>
                  <a:pt x="20538" y="16857"/>
                  <a:pt x="11818" y="21365"/>
                </a:cubicBezTo>
                <a:cubicBezTo>
                  <a:pt x="11508" y="21522"/>
                  <a:pt x="11154" y="21600"/>
                  <a:pt x="10800" y="21600"/>
                </a:cubicBezTo>
                <a:cubicBezTo>
                  <a:pt x="10446" y="21600"/>
                  <a:pt x="10092" y="21522"/>
                  <a:pt x="9738" y="21365"/>
                </a:cubicBezTo>
                <a:cubicBezTo>
                  <a:pt x="9738" y="21365"/>
                  <a:pt x="9738" y="21365"/>
                  <a:pt x="1018" y="16857"/>
                </a:cubicBezTo>
                <a:cubicBezTo>
                  <a:pt x="398" y="16543"/>
                  <a:pt x="0" y="15955"/>
                  <a:pt x="0" y="15289"/>
                </a:cubicBezTo>
                <a:cubicBezTo>
                  <a:pt x="0" y="15289"/>
                  <a:pt x="0" y="15289"/>
                  <a:pt x="0" y="6311"/>
                </a:cubicBezTo>
                <a:cubicBezTo>
                  <a:pt x="0" y="5645"/>
                  <a:pt x="398" y="5057"/>
                  <a:pt x="1018" y="4743"/>
                </a:cubicBezTo>
                <a:cubicBezTo>
                  <a:pt x="1018" y="4743"/>
                  <a:pt x="1018" y="4743"/>
                  <a:pt x="9738" y="235"/>
                </a:cubicBezTo>
                <a:cubicBezTo>
                  <a:pt x="10070" y="78"/>
                  <a:pt x="10435" y="0"/>
                  <a:pt x="10794" y="0"/>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71" name="Freeform 14"/>
          <p:cNvSpPr/>
          <p:nvPr/>
        </p:nvSpPr>
        <p:spPr>
          <a:xfrm>
            <a:off x="300766" y="-277958"/>
            <a:ext cx="671038" cy="754577"/>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solidFill>
          </a:ln>
        </p:spPr>
        <p:txBody>
          <a:bodyPr lIns="45719" rIns="45719"/>
          <a:lstStyle/>
          <a:p>
            <a:pPr>
              <a:defRPr sz="1800">
                <a:latin typeface="+mj-lt"/>
                <a:ea typeface="+mj-ea"/>
                <a:cs typeface="+mj-cs"/>
                <a:sym typeface="Poppins"/>
              </a:defRPr>
            </a:pP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0_Thank_You">
    <p:spTree>
      <p:nvGrpSpPr>
        <p:cNvPr id="1" name=""/>
        <p:cNvGrpSpPr/>
        <p:nvPr/>
      </p:nvGrpSpPr>
      <p:grpSpPr>
        <a:xfrm>
          <a:off x="0" y="0"/>
          <a:ext cx="0" cy="0"/>
          <a:chOff x="0" y="0"/>
          <a:chExt cx="0" cy="0"/>
        </a:xfrm>
      </p:grpSpPr>
      <p:sp>
        <p:nvSpPr>
          <p:cNvPr id="78" name="Freeform 14"/>
          <p:cNvSpPr/>
          <p:nvPr/>
        </p:nvSpPr>
        <p:spPr>
          <a:xfrm>
            <a:off x="8711513" y="-567911"/>
            <a:ext cx="5131732" cy="577058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79" name="Freeform 14"/>
          <p:cNvSpPr/>
          <p:nvPr/>
        </p:nvSpPr>
        <p:spPr>
          <a:xfrm>
            <a:off x="7160410" y="4734492"/>
            <a:ext cx="3790591" cy="4262487"/>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80" name="Freeform 14"/>
          <p:cNvSpPr/>
          <p:nvPr/>
        </p:nvSpPr>
        <p:spPr>
          <a:xfrm>
            <a:off x="3956180" y="931775"/>
            <a:ext cx="4457701" cy="5012645"/>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81" name="Freeform 14"/>
          <p:cNvSpPr/>
          <p:nvPr/>
        </p:nvSpPr>
        <p:spPr>
          <a:xfrm>
            <a:off x="-951464" y="2466564"/>
            <a:ext cx="4604683" cy="5177926"/>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grpSp>
        <p:nvGrpSpPr>
          <p:cNvPr id="84" name="Group"/>
          <p:cNvGrpSpPr/>
          <p:nvPr/>
        </p:nvGrpSpPr>
        <p:grpSpPr>
          <a:xfrm>
            <a:off x="2481063" y="765589"/>
            <a:ext cx="2336801" cy="2627713"/>
            <a:chOff x="0" y="0"/>
            <a:chExt cx="2336800" cy="2627712"/>
          </a:xfrm>
        </p:grpSpPr>
        <p:sp>
          <p:nvSpPr>
            <p:cNvPr id="82" name="Freeform 14"/>
            <p:cNvSpPr/>
            <p:nvPr/>
          </p:nvSpPr>
          <p:spPr>
            <a:xfrm>
              <a:off x="0" y="0"/>
              <a:ext cx="2336800" cy="2627713"/>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EE334E"/>
            </a:solidFill>
            <a:ln w="50800" cap="flat">
              <a:solidFill>
                <a:srgbClr val="FFFFFF"/>
              </a:solidFill>
              <a:prstDash val="solid"/>
              <a:round/>
            </a:ln>
            <a:effectLst/>
          </p:spPr>
          <p:txBody>
            <a:bodyPr wrap="square" lIns="45719" tIns="45719" rIns="45719" bIns="45719" numCol="1" anchor="t">
              <a:noAutofit/>
            </a:bodyPr>
            <a:lstStyle/>
            <a:p>
              <a:pPr>
                <a:defRPr sz="1800">
                  <a:latin typeface="+mj-lt"/>
                  <a:ea typeface="+mj-ea"/>
                  <a:cs typeface="+mj-cs"/>
                  <a:sym typeface="Poppins"/>
                </a:defRPr>
              </a:pPr>
            </a:p>
          </p:txBody>
        </p:sp>
        <p:pic>
          <p:nvPicPr>
            <p:cNvPr id="83" name="sck-only-logo-white.png" descr="sck-only-logo-white.png"/>
            <p:cNvPicPr>
              <a:picLocks noChangeAspect="1"/>
            </p:cNvPicPr>
            <p:nvPr/>
          </p:nvPicPr>
          <p:blipFill>
            <a:blip r:embed="rId2">
              <a:extLst/>
            </a:blip>
            <a:stretch>
              <a:fillRect/>
            </a:stretch>
          </p:blipFill>
          <p:spPr>
            <a:xfrm>
              <a:off x="165057" y="880792"/>
              <a:ext cx="2006686" cy="954849"/>
            </a:xfrm>
            <a:prstGeom prst="rect">
              <a:avLst/>
            </a:prstGeom>
            <a:ln w="12700" cap="flat">
              <a:noFill/>
              <a:miter lim="400000"/>
            </a:ln>
            <a:effectLst/>
          </p:spPr>
        </p:pic>
      </p:gr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6_Custom Layout">
    <p:spTree>
      <p:nvGrpSpPr>
        <p:cNvPr id="1" name=""/>
        <p:cNvGrpSpPr/>
        <p:nvPr/>
      </p:nvGrpSpPr>
      <p:grpSpPr>
        <a:xfrm>
          <a:off x="0" y="0"/>
          <a:ext cx="0" cy="0"/>
          <a:chOff x="0" y="0"/>
          <a:chExt cx="0" cy="0"/>
        </a:xfrm>
      </p:grpSpPr>
      <p:sp>
        <p:nvSpPr>
          <p:cNvPr id="92" name="Picture Placeholder 4"/>
          <p:cNvSpPr/>
          <p:nvPr>
            <p:ph type="pic" sz="half" idx="21"/>
          </p:nvPr>
        </p:nvSpPr>
        <p:spPr>
          <a:xfrm>
            <a:off x="-694166" y="2233012"/>
            <a:ext cx="5135538" cy="5774866"/>
          </a:xfrm>
          <a:prstGeom prst="rect">
            <a:avLst/>
          </a:prstGeom>
        </p:spPr>
        <p:txBody>
          <a:bodyPr lIns="91439" rIns="91439"/>
          <a:lstStyle/>
          <a:p>
            <a:pPr/>
          </a:p>
        </p:txBody>
      </p:sp>
      <p:sp>
        <p:nvSpPr>
          <p:cNvPr id="93" name="© 2013 - 2022 Siam Chamnankit Company Limited"/>
          <p:cNvSpPr txBox="1"/>
          <p:nvPr/>
        </p:nvSpPr>
        <p:spPr>
          <a:xfrm>
            <a:off x="8246725" y="6540500"/>
            <a:ext cx="3904411" cy="2311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900">
                <a:solidFill>
                  <a:srgbClr val="D9D9D9"/>
                </a:solidFill>
                <a:latin typeface="Museo 700"/>
                <a:ea typeface="Museo 700"/>
                <a:cs typeface="Museo 700"/>
                <a:sym typeface="Museo 700"/>
              </a:defRPr>
            </a:pPr>
            <a:r>
              <a:t>© 2013 - 2022</a:t>
            </a:r>
            <a:r>
              <a:rPr spc="300"/>
              <a:t> Siam Chamnankit Company Limited</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7_Custom Layout">
    <p:spTree>
      <p:nvGrpSpPr>
        <p:cNvPr id="1" name=""/>
        <p:cNvGrpSpPr/>
        <p:nvPr/>
      </p:nvGrpSpPr>
      <p:grpSpPr>
        <a:xfrm>
          <a:off x="0" y="0"/>
          <a:ext cx="0" cy="0"/>
          <a:chOff x="0" y="0"/>
          <a:chExt cx="0" cy="0"/>
        </a:xfrm>
      </p:grpSpPr>
      <p:sp>
        <p:nvSpPr>
          <p:cNvPr id="101" name="Picture Placeholder 4"/>
          <p:cNvSpPr/>
          <p:nvPr>
            <p:ph type="pic" sz="half" idx="21"/>
          </p:nvPr>
        </p:nvSpPr>
        <p:spPr>
          <a:xfrm>
            <a:off x="6587059" y="1251855"/>
            <a:ext cx="3872231" cy="4354290"/>
          </a:xfrm>
          <a:prstGeom prst="rect">
            <a:avLst/>
          </a:prstGeom>
        </p:spPr>
        <p:txBody>
          <a:bodyPr lIns="91439" rIns="91439"/>
          <a:lstStyle/>
          <a:p>
            <a:pPr/>
          </a:p>
        </p:txBody>
      </p:sp>
      <p:sp>
        <p:nvSpPr>
          <p:cNvPr id="1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8_Custom Layout">
    <p:spTree>
      <p:nvGrpSpPr>
        <p:cNvPr id="1" name=""/>
        <p:cNvGrpSpPr/>
        <p:nvPr/>
      </p:nvGrpSpPr>
      <p:grpSpPr>
        <a:xfrm>
          <a:off x="0" y="0"/>
          <a:ext cx="0" cy="0"/>
          <a:chOff x="0" y="0"/>
          <a:chExt cx="0" cy="0"/>
        </a:xfrm>
      </p:grpSpPr>
      <p:sp>
        <p:nvSpPr>
          <p:cNvPr id="109" name="Picture Placeholder 4"/>
          <p:cNvSpPr/>
          <p:nvPr>
            <p:ph type="pic" sz="half" idx="21"/>
          </p:nvPr>
        </p:nvSpPr>
        <p:spPr>
          <a:xfrm>
            <a:off x="3683875" y="490722"/>
            <a:ext cx="9367471" cy="3333250"/>
          </a:xfrm>
          <a:prstGeom prst="rect">
            <a:avLst/>
          </a:prstGeom>
        </p:spPr>
        <p:txBody>
          <a:bodyPr lIns="91439" rIns="91439"/>
          <a:lstStyle/>
          <a:p>
            <a:pPr/>
          </a:p>
        </p:txBody>
      </p:sp>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Relationship Id="rId17" Type="http://schemas.openxmlformats.org/officeDocument/2006/relationships/slideLayout" Target="../slideLayouts/slideLayout13.xml"/><Relationship Id="rId18" Type="http://schemas.openxmlformats.org/officeDocument/2006/relationships/slideLayout" Target="../slideLayouts/slideLayout14.xml"/><Relationship Id="rId19" Type="http://schemas.openxmlformats.org/officeDocument/2006/relationships/slideLayout" Target="../slideLayouts/slideLayout15.xml"/><Relationship Id="rId20" Type="http://schemas.openxmlformats.org/officeDocument/2006/relationships/slideLayout" Target="../slideLayouts/slideLayout16.xml"/><Relationship Id="rId21" Type="http://schemas.openxmlformats.org/officeDocument/2006/relationships/slideLayout" Target="../slideLayouts/slideLayout17.xml"/><Relationship Id="rId22" Type="http://schemas.openxmlformats.org/officeDocument/2006/relationships/slideLayout" Target="../slideLayouts/slideLayout18.xml"/><Relationship Id="rId23" Type="http://schemas.openxmlformats.org/officeDocument/2006/relationships/slideLayout" Target="../slideLayouts/slideLayout19.xml"/><Relationship Id="rId24" Type="http://schemas.openxmlformats.org/officeDocument/2006/relationships/slideLayout" Target="../slideLayouts/slideLayout20.xml"/><Relationship Id="rId25" Type="http://schemas.openxmlformats.org/officeDocument/2006/relationships/slideLayout" Target="../slideLayouts/slideLayout21.xml"/><Relationship Id="rId26" Type="http://schemas.openxmlformats.org/officeDocument/2006/relationships/slideLayout" Target="../slideLayouts/slideLayout22.xml"/><Relationship Id="rId27" Type="http://schemas.openxmlformats.org/officeDocument/2006/relationships/slideLayout" Target="../slideLayouts/slideLayout23.xml"/><Relationship Id="rId28" Type="http://schemas.openxmlformats.org/officeDocument/2006/relationships/slideLayout" Target="../slideLayouts/slideLayout24.xml"/><Relationship Id="rId29" Type="http://schemas.openxmlformats.org/officeDocument/2006/relationships/slideLayout" Target="../slideLayouts/slideLayout25.xml"/><Relationship Id="rId30" Type="http://schemas.openxmlformats.org/officeDocument/2006/relationships/slideLayout" Target="../slideLayouts/slideLayout26.xml"/><Relationship Id="rId31" Type="http://schemas.openxmlformats.org/officeDocument/2006/relationships/slideLayout" Target="../slideLayouts/slideLayout27.xml"/><Relationship Id="rId32" Type="http://schemas.openxmlformats.org/officeDocument/2006/relationships/slideLayout" Target="../slideLayouts/slideLayout28.xml"/><Relationship Id="rId33" Type="http://schemas.openxmlformats.org/officeDocument/2006/relationships/slideLayout" Target="../slideLayouts/slideLayout29.xml"/><Relationship Id="rId3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Freeform 14"/>
          <p:cNvSpPr/>
          <p:nvPr/>
        </p:nvSpPr>
        <p:spPr>
          <a:xfrm>
            <a:off x="-1562214" y="-567911"/>
            <a:ext cx="5131732" cy="577058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3" name="Freeform 14"/>
          <p:cNvSpPr/>
          <p:nvPr/>
        </p:nvSpPr>
        <p:spPr>
          <a:xfrm>
            <a:off x="961492" y="4606166"/>
            <a:ext cx="4159129" cy="4676905"/>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 name="Freeform 14"/>
          <p:cNvSpPr/>
          <p:nvPr/>
        </p:nvSpPr>
        <p:spPr>
          <a:xfrm>
            <a:off x="3867150" y="931775"/>
            <a:ext cx="4457700" cy="5012645"/>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5" name="Freeform 14"/>
          <p:cNvSpPr/>
          <p:nvPr/>
        </p:nvSpPr>
        <p:spPr>
          <a:xfrm>
            <a:off x="6954039" y="833306"/>
            <a:ext cx="1066403" cy="1199162"/>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EE334E"/>
          </a:solidFill>
          <a:ln w="50800">
            <a:solidFill>
              <a:srgbClr val="FFFFFF"/>
            </a:solidFill>
          </a:ln>
        </p:spPr>
        <p:txBody>
          <a:bodyPr lIns="45719" rIns="45719"/>
          <a:lstStyle/>
          <a:p>
            <a:pPr>
              <a:defRPr sz="1800">
                <a:latin typeface="+mj-lt"/>
                <a:ea typeface="+mj-ea"/>
                <a:cs typeface="+mj-cs"/>
                <a:sym typeface="Poppins"/>
              </a:defRPr>
            </a:pPr>
          </a:p>
        </p:txBody>
      </p:sp>
      <p:sp>
        <p:nvSpPr>
          <p:cNvPr id="6" name="Freeform 14"/>
          <p:cNvSpPr/>
          <p:nvPr/>
        </p:nvSpPr>
        <p:spPr>
          <a:xfrm>
            <a:off x="8627812" y="2466564"/>
            <a:ext cx="4604684" cy="5177926"/>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pic>
        <p:nvPicPr>
          <p:cNvPr id="7" name="sck-only-logo-grey.png" descr="sck-only-logo-grey.png"/>
          <p:cNvPicPr>
            <a:picLocks noChangeAspect="1"/>
          </p:cNvPicPr>
          <p:nvPr/>
        </p:nvPicPr>
        <p:blipFill>
          <a:blip r:embed="rId2">
            <a:alphaModFix amt="50000"/>
            <a:extLst/>
          </a:blip>
          <a:stretch>
            <a:fillRect/>
          </a:stretch>
        </p:blipFill>
        <p:spPr>
          <a:xfrm>
            <a:off x="9135329" y="6167966"/>
            <a:ext cx="1204538" cy="573160"/>
          </a:xfrm>
          <a:prstGeom prst="rect">
            <a:avLst/>
          </a:prstGeom>
          <a:ln w="12700">
            <a:miter lim="400000"/>
          </a:ln>
        </p:spPr>
      </p:pic>
      <p:pic>
        <p:nvPicPr>
          <p:cNvPr id="8" name="Asset 1.png" descr="Asset 1.png"/>
          <p:cNvPicPr>
            <a:picLocks noChangeAspect="1"/>
          </p:cNvPicPr>
          <p:nvPr/>
        </p:nvPicPr>
        <p:blipFill>
          <a:blip r:embed="rId3">
            <a:alphaModFix amt="40000"/>
            <a:extLst/>
          </a:blip>
          <a:stretch>
            <a:fillRect/>
          </a:stretch>
        </p:blipFill>
        <p:spPr>
          <a:xfrm>
            <a:off x="10482436" y="6230610"/>
            <a:ext cx="594544" cy="447872"/>
          </a:xfrm>
          <a:prstGeom prst="rect">
            <a:avLst/>
          </a:prstGeom>
          <a:ln w="12700">
            <a:miter lim="400000"/>
          </a:ln>
        </p:spPr>
      </p:pic>
      <p:pic>
        <p:nvPicPr>
          <p:cNvPr id="9" name="Asset 1@3x.png" descr="Asset 1@3x.png"/>
          <p:cNvPicPr>
            <a:picLocks noChangeAspect="1"/>
          </p:cNvPicPr>
          <p:nvPr/>
        </p:nvPicPr>
        <p:blipFill>
          <a:blip r:embed="rId4">
            <a:alphaModFix amt="45000"/>
            <a:extLst/>
          </a:blip>
          <a:stretch>
            <a:fillRect/>
          </a:stretch>
        </p:blipFill>
        <p:spPr>
          <a:xfrm>
            <a:off x="11316372" y="6175431"/>
            <a:ext cx="696438" cy="558230"/>
          </a:xfrm>
          <a:prstGeom prst="rect">
            <a:avLst/>
          </a:prstGeom>
          <a:ln w="12700">
            <a:miter lim="400000"/>
          </a:ln>
        </p:spPr>
      </p:pic>
      <p:sp>
        <p:nvSpPr>
          <p:cNvPr id="10" name="Title Text"/>
          <p:cNvSpPr txBox="1"/>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11"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12" name="Slide Number"/>
          <p:cNvSpPr txBox="1"/>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atin typeface="+mj-lt"/>
                <a:ea typeface="+mj-ea"/>
                <a:cs typeface="+mj-cs"/>
                <a:sym typeface="Poppins"/>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 id="2147483666"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useo 700"/>
          <a:ea typeface="Museo 700"/>
          <a:cs typeface="Museo 700"/>
          <a:sym typeface="Museo 700"/>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useo 700"/>
          <a:ea typeface="Museo 700"/>
          <a:cs typeface="Museo 700"/>
          <a:sym typeface="Museo 700"/>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useo 700"/>
          <a:ea typeface="Museo 700"/>
          <a:cs typeface="Museo 700"/>
          <a:sym typeface="Museo 700"/>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useo 700"/>
          <a:ea typeface="Museo 700"/>
          <a:cs typeface="Museo 700"/>
          <a:sym typeface="Museo 700"/>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useo 700"/>
          <a:ea typeface="Museo 700"/>
          <a:cs typeface="Museo 700"/>
          <a:sym typeface="Museo 700"/>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useo 700"/>
          <a:ea typeface="Museo 700"/>
          <a:cs typeface="Museo 700"/>
          <a:sym typeface="Museo 700"/>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useo 700"/>
          <a:ea typeface="Museo 700"/>
          <a:cs typeface="Museo 700"/>
          <a:sym typeface="Museo 700"/>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useo 700"/>
          <a:ea typeface="Museo 700"/>
          <a:cs typeface="Museo 700"/>
          <a:sym typeface="Museo 700"/>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useo 700"/>
          <a:ea typeface="Museo 700"/>
          <a:cs typeface="Museo 700"/>
          <a:sym typeface="Museo 700"/>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Poppins"/>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Poppins"/>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Poppins"/>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Poppins"/>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Poppins"/>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Poppins"/>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Poppins"/>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Poppins"/>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Poppin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hyperlink" Target="https://creativecommons.org/licenses/by-nc/4.0/" TargetMode="Externa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30.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0.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0.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Elastic Search"/>
          <p:cNvSpPr txBox="1"/>
          <p:nvPr/>
        </p:nvSpPr>
        <p:spPr>
          <a:xfrm>
            <a:off x="1221121" y="2205586"/>
            <a:ext cx="5314242" cy="1005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6000">
                <a:solidFill>
                  <a:srgbClr val="404040"/>
                </a:solidFill>
              </a:defRPr>
            </a:pPr>
            <a:r>
              <a:rPr>
                <a:solidFill>
                  <a:srgbClr val="EE334E"/>
                </a:solidFill>
              </a:rPr>
              <a:t>Elastic </a:t>
            </a:r>
            <a:r>
              <a:t>Search</a:t>
            </a:r>
          </a:p>
        </p:txBody>
      </p:sp>
      <p:sp>
        <p:nvSpPr>
          <p:cNvPr id="324" name="Map"/>
          <p:cNvSpPr/>
          <p:nvPr/>
        </p:nvSpPr>
        <p:spPr>
          <a:xfrm>
            <a:off x="7169740" y="1131756"/>
            <a:ext cx="635001" cy="585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4081"/>
                </a:lnTo>
                <a:cubicBezTo>
                  <a:pt x="81" y="14081"/>
                  <a:pt x="167" y="14116"/>
                  <a:pt x="226" y="14181"/>
                </a:cubicBezTo>
                <a:cubicBezTo>
                  <a:pt x="286" y="14245"/>
                  <a:pt x="319" y="14334"/>
                  <a:pt x="319" y="14428"/>
                </a:cubicBezTo>
                <a:cubicBezTo>
                  <a:pt x="319" y="14522"/>
                  <a:pt x="286" y="14609"/>
                  <a:pt x="226" y="14674"/>
                </a:cubicBezTo>
                <a:cubicBezTo>
                  <a:pt x="167" y="14738"/>
                  <a:pt x="87" y="14773"/>
                  <a:pt x="0" y="14773"/>
                </a:cubicBezTo>
                <a:lnTo>
                  <a:pt x="0" y="19100"/>
                </a:lnTo>
                <a:lnTo>
                  <a:pt x="4921" y="21600"/>
                </a:lnTo>
                <a:lnTo>
                  <a:pt x="4921" y="17268"/>
                </a:lnTo>
                <a:cubicBezTo>
                  <a:pt x="4840" y="17268"/>
                  <a:pt x="4754" y="17233"/>
                  <a:pt x="4695" y="17168"/>
                </a:cubicBezTo>
                <a:cubicBezTo>
                  <a:pt x="4635" y="17104"/>
                  <a:pt x="4602" y="17017"/>
                  <a:pt x="4602" y="16923"/>
                </a:cubicBezTo>
                <a:cubicBezTo>
                  <a:pt x="4602" y="16835"/>
                  <a:pt x="4635" y="16740"/>
                  <a:pt x="4695" y="16675"/>
                </a:cubicBezTo>
                <a:cubicBezTo>
                  <a:pt x="4754" y="16611"/>
                  <a:pt x="4835" y="16576"/>
                  <a:pt x="4921" y="16576"/>
                </a:cubicBezTo>
                <a:lnTo>
                  <a:pt x="4921" y="2500"/>
                </a:lnTo>
                <a:lnTo>
                  <a:pt x="0" y="0"/>
                </a:lnTo>
                <a:close/>
                <a:moveTo>
                  <a:pt x="11124" y="0"/>
                </a:moveTo>
                <a:lnTo>
                  <a:pt x="11124" y="7161"/>
                </a:lnTo>
                <a:cubicBezTo>
                  <a:pt x="11205" y="7161"/>
                  <a:pt x="11292" y="7195"/>
                  <a:pt x="11352" y="7260"/>
                </a:cubicBezTo>
                <a:cubicBezTo>
                  <a:pt x="11411" y="7324"/>
                  <a:pt x="11443" y="7414"/>
                  <a:pt x="11443" y="7508"/>
                </a:cubicBezTo>
                <a:cubicBezTo>
                  <a:pt x="11443" y="7596"/>
                  <a:pt x="11411" y="7689"/>
                  <a:pt x="11352" y="7753"/>
                </a:cubicBezTo>
                <a:cubicBezTo>
                  <a:pt x="11292" y="7818"/>
                  <a:pt x="11210" y="7854"/>
                  <a:pt x="11124" y="7854"/>
                </a:cubicBezTo>
                <a:lnTo>
                  <a:pt x="11124" y="19100"/>
                </a:lnTo>
                <a:lnTo>
                  <a:pt x="16045" y="21600"/>
                </a:lnTo>
                <a:lnTo>
                  <a:pt x="16045" y="13183"/>
                </a:lnTo>
                <a:cubicBezTo>
                  <a:pt x="15958" y="13183"/>
                  <a:pt x="15878" y="13148"/>
                  <a:pt x="15818" y="13084"/>
                </a:cubicBezTo>
                <a:cubicBezTo>
                  <a:pt x="15759" y="13019"/>
                  <a:pt x="15727" y="12930"/>
                  <a:pt x="15727" y="12836"/>
                </a:cubicBezTo>
                <a:cubicBezTo>
                  <a:pt x="15727" y="12742"/>
                  <a:pt x="15759" y="12655"/>
                  <a:pt x="15818" y="12590"/>
                </a:cubicBezTo>
                <a:cubicBezTo>
                  <a:pt x="15878" y="12526"/>
                  <a:pt x="15958" y="12491"/>
                  <a:pt x="16045" y="12491"/>
                </a:cubicBezTo>
                <a:lnTo>
                  <a:pt x="16045" y="2500"/>
                </a:lnTo>
                <a:lnTo>
                  <a:pt x="11124" y="0"/>
                </a:lnTo>
                <a:close/>
                <a:moveTo>
                  <a:pt x="21600" y="0"/>
                </a:moveTo>
                <a:lnTo>
                  <a:pt x="16679" y="2500"/>
                </a:lnTo>
                <a:lnTo>
                  <a:pt x="16679" y="12491"/>
                </a:lnTo>
                <a:cubicBezTo>
                  <a:pt x="16760" y="12491"/>
                  <a:pt x="16846" y="12526"/>
                  <a:pt x="16905" y="12590"/>
                </a:cubicBezTo>
                <a:cubicBezTo>
                  <a:pt x="16965" y="12655"/>
                  <a:pt x="16998" y="12742"/>
                  <a:pt x="16998" y="12836"/>
                </a:cubicBezTo>
                <a:cubicBezTo>
                  <a:pt x="16998" y="12930"/>
                  <a:pt x="16965" y="13019"/>
                  <a:pt x="16905" y="13084"/>
                </a:cubicBezTo>
                <a:cubicBezTo>
                  <a:pt x="16846" y="13148"/>
                  <a:pt x="16765" y="13183"/>
                  <a:pt x="16679" y="13183"/>
                </a:cubicBezTo>
                <a:lnTo>
                  <a:pt x="16679" y="21600"/>
                </a:lnTo>
                <a:lnTo>
                  <a:pt x="21600" y="19100"/>
                </a:lnTo>
                <a:lnTo>
                  <a:pt x="21600" y="0"/>
                </a:lnTo>
                <a:close/>
                <a:moveTo>
                  <a:pt x="10487" y="6"/>
                </a:moveTo>
                <a:lnTo>
                  <a:pt x="5565" y="2506"/>
                </a:lnTo>
                <a:lnTo>
                  <a:pt x="5565" y="16582"/>
                </a:lnTo>
                <a:cubicBezTo>
                  <a:pt x="5646" y="16582"/>
                  <a:pt x="5732" y="16616"/>
                  <a:pt x="5792" y="16681"/>
                </a:cubicBezTo>
                <a:cubicBezTo>
                  <a:pt x="5851" y="16745"/>
                  <a:pt x="5885" y="16834"/>
                  <a:pt x="5885" y="16928"/>
                </a:cubicBezTo>
                <a:cubicBezTo>
                  <a:pt x="5885" y="17022"/>
                  <a:pt x="5851" y="17109"/>
                  <a:pt x="5792" y="17174"/>
                </a:cubicBezTo>
                <a:cubicBezTo>
                  <a:pt x="5732" y="17239"/>
                  <a:pt x="5652" y="17275"/>
                  <a:pt x="5565" y="17275"/>
                </a:cubicBezTo>
                <a:lnTo>
                  <a:pt x="5565" y="21600"/>
                </a:lnTo>
                <a:lnTo>
                  <a:pt x="10487" y="19100"/>
                </a:lnTo>
                <a:lnTo>
                  <a:pt x="10487" y="7854"/>
                </a:lnTo>
                <a:cubicBezTo>
                  <a:pt x="10405" y="7854"/>
                  <a:pt x="10318" y="7818"/>
                  <a:pt x="10258" y="7753"/>
                </a:cubicBezTo>
                <a:cubicBezTo>
                  <a:pt x="10199" y="7689"/>
                  <a:pt x="10167" y="7601"/>
                  <a:pt x="10167" y="7508"/>
                </a:cubicBezTo>
                <a:cubicBezTo>
                  <a:pt x="10167" y="7414"/>
                  <a:pt x="10199" y="7324"/>
                  <a:pt x="10258" y="7260"/>
                </a:cubicBezTo>
                <a:cubicBezTo>
                  <a:pt x="10318" y="7195"/>
                  <a:pt x="10400" y="7161"/>
                  <a:pt x="10487" y="7161"/>
                </a:cubicBezTo>
                <a:lnTo>
                  <a:pt x="10487" y="6"/>
                </a:lnTo>
                <a:close/>
                <a:moveTo>
                  <a:pt x="20010" y="4589"/>
                </a:moveTo>
                <a:lnTo>
                  <a:pt x="20691" y="5037"/>
                </a:lnTo>
                <a:lnTo>
                  <a:pt x="19853" y="6310"/>
                </a:lnTo>
                <a:lnTo>
                  <a:pt x="20691" y="6856"/>
                </a:lnTo>
                <a:lnTo>
                  <a:pt x="20010" y="7895"/>
                </a:lnTo>
                <a:lnTo>
                  <a:pt x="19171" y="7342"/>
                </a:lnTo>
                <a:lnTo>
                  <a:pt x="18333" y="8617"/>
                </a:lnTo>
                <a:lnTo>
                  <a:pt x="17652" y="8170"/>
                </a:lnTo>
                <a:lnTo>
                  <a:pt x="18490" y="6897"/>
                </a:lnTo>
                <a:lnTo>
                  <a:pt x="17652" y="6345"/>
                </a:lnTo>
                <a:lnTo>
                  <a:pt x="18333" y="5312"/>
                </a:lnTo>
                <a:lnTo>
                  <a:pt x="19171" y="5864"/>
                </a:lnTo>
                <a:lnTo>
                  <a:pt x="20010" y="4589"/>
                </a:lnTo>
                <a:close/>
                <a:moveTo>
                  <a:pt x="9653" y="7579"/>
                </a:moveTo>
                <a:cubicBezTo>
                  <a:pt x="9778" y="7574"/>
                  <a:pt x="9898" y="7650"/>
                  <a:pt x="9951" y="7777"/>
                </a:cubicBezTo>
                <a:cubicBezTo>
                  <a:pt x="10026" y="7947"/>
                  <a:pt x="9956" y="8154"/>
                  <a:pt x="9799" y="8236"/>
                </a:cubicBezTo>
                <a:cubicBezTo>
                  <a:pt x="9755" y="8259"/>
                  <a:pt x="9707" y="8271"/>
                  <a:pt x="9663" y="8271"/>
                </a:cubicBezTo>
                <a:cubicBezTo>
                  <a:pt x="9544" y="8271"/>
                  <a:pt x="9432" y="8194"/>
                  <a:pt x="9378" y="8071"/>
                </a:cubicBezTo>
                <a:cubicBezTo>
                  <a:pt x="9302" y="7900"/>
                  <a:pt x="9371" y="7688"/>
                  <a:pt x="9528" y="7612"/>
                </a:cubicBezTo>
                <a:cubicBezTo>
                  <a:pt x="9569" y="7592"/>
                  <a:pt x="9612" y="7581"/>
                  <a:pt x="9653" y="7579"/>
                </a:cubicBezTo>
                <a:close/>
                <a:moveTo>
                  <a:pt x="11955" y="7579"/>
                </a:moveTo>
                <a:cubicBezTo>
                  <a:pt x="11996" y="7581"/>
                  <a:pt x="12038" y="7592"/>
                  <a:pt x="12077" y="7612"/>
                </a:cubicBezTo>
                <a:cubicBezTo>
                  <a:pt x="12234" y="7688"/>
                  <a:pt x="12303" y="7895"/>
                  <a:pt x="12227" y="8071"/>
                </a:cubicBezTo>
                <a:cubicBezTo>
                  <a:pt x="12173" y="8194"/>
                  <a:pt x="12061" y="8271"/>
                  <a:pt x="11942" y="8271"/>
                </a:cubicBezTo>
                <a:cubicBezTo>
                  <a:pt x="11898" y="8271"/>
                  <a:pt x="11850" y="8259"/>
                  <a:pt x="11806" y="8236"/>
                </a:cubicBezTo>
                <a:cubicBezTo>
                  <a:pt x="11644" y="8154"/>
                  <a:pt x="11579" y="7947"/>
                  <a:pt x="11654" y="7777"/>
                </a:cubicBezTo>
                <a:cubicBezTo>
                  <a:pt x="11711" y="7645"/>
                  <a:pt x="11832" y="7572"/>
                  <a:pt x="11955" y="7579"/>
                </a:cubicBezTo>
                <a:close/>
                <a:moveTo>
                  <a:pt x="8832" y="7997"/>
                </a:moveTo>
                <a:cubicBezTo>
                  <a:pt x="8957" y="7992"/>
                  <a:pt x="9077" y="8066"/>
                  <a:pt x="9129" y="8194"/>
                </a:cubicBezTo>
                <a:cubicBezTo>
                  <a:pt x="9205" y="8364"/>
                  <a:pt x="9140" y="8570"/>
                  <a:pt x="8977" y="8652"/>
                </a:cubicBezTo>
                <a:cubicBezTo>
                  <a:pt x="8934" y="8676"/>
                  <a:pt x="8885" y="8687"/>
                  <a:pt x="8842" y="8687"/>
                </a:cubicBezTo>
                <a:cubicBezTo>
                  <a:pt x="8723" y="8687"/>
                  <a:pt x="8609" y="8610"/>
                  <a:pt x="8555" y="8487"/>
                </a:cubicBezTo>
                <a:cubicBezTo>
                  <a:pt x="8479" y="8311"/>
                  <a:pt x="8550" y="8107"/>
                  <a:pt x="8707" y="8030"/>
                </a:cubicBezTo>
                <a:cubicBezTo>
                  <a:pt x="8747" y="8010"/>
                  <a:pt x="8790" y="7999"/>
                  <a:pt x="8832" y="7997"/>
                </a:cubicBezTo>
                <a:close/>
                <a:moveTo>
                  <a:pt x="12776" y="7997"/>
                </a:moveTo>
                <a:cubicBezTo>
                  <a:pt x="12817" y="7999"/>
                  <a:pt x="12859" y="8010"/>
                  <a:pt x="12898" y="8030"/>
                </a:cubicBezTo>
                <a:cubicBezTo>
                  <a:pt x="13055" y="8107"/>
                  <a:pt x="13126" y="8311"/>
                  <a:pt x="13050" y="8487"/>
                </a:cubicBezTo>
                <a:cubicBezTo>
                  <a:pt x="12996" y="8610"/>
                  <a:pt x="12882" y="8687"/>
                  <a:pt x="12763" y="8687"/>
                </a:cubicBezTo>
                <a:cubicBezTo>
                  <a:pt x="12720" y="8687"/>
                  <a:pt x="12671" y="8676"/>
                  <a:pt x="12628" y="8652"/>
                </a:cubicBezTo>
                <a:cubicBezTo>
                  <a:pt x="12471" y="8570"/>
                  <a:pt x="12400" y="8364"/>
                  <a:pt x="12476" y="8194"/>
                </a:cubicBezTo>
                <a:cubicBezTo>
                  <a:pt x="12532" y="8066"/>
                  <a:pt x="12654" y="7992"/>
                  <a:pt x="12776" y="7997"/>
                </a:cubicBezTo>
                <a:close/>
                <a:moveTo>
                  <a:pt x="8021" y="8404"/>
                </a:moveTo>
                <a:cubicBezTo>
                  <a:pt x="8107" y="8404"/>
                  <a:pt x="8188" y="8441"/>
                  <a:pt x="8247" y="8505"/>
                </a:cubicBezTo>
                <a:cubicBezTo>
                  <a:pt x="8307" y="8570"/>
                  <a:pt x="8338" y="8657"/>
                  <a:pt x="8339" y="8751"/>
                </a:cubicBezTo>
                <a:cubicBezTo>
                  <a:pt x="8339" y="8845"/>
                  <a:pt x="8307" y="8934"/>
                  <a:pt x="8247" y="8999"/>
                </a:cubicBezTo>
                <a:cubicBezTo>
                  <a:pt x="8188" y="9063"/>
                  <a:pt x="8107" y="9098"/>
                  <a:pt x="8021" y="9098"/>
                </a:cubicBezTo>
                <a:cubicBezTo>
                  <a:pt x="7934" y="9098"/>
                  <a:pt x="7852" y="9063"/>
                  <a:pt x="7793" y="8999"/>
                </a:cubicBezTo>
                <a:cubicBezTo>
                  <a:pt x="7733" y="8934"/>
                  <a:pt x="7701" y="8845"/>
                  <a:pt x="7701" y="8751"/>
                </a:cubicBezTo>
                <a:cubicBezTo>
                  <a:pt x="7701" y="8657"/>
                  <a:pt x="7733" y="8570"/>
                  <a:pt x="7793" y="8505"/>
                </a:cubicBezTo>
                <a:cubicBezTo>
                  <a:pt x="7852" y="8441"/>
                  <a:pt x="7934" y="8404"/>
                  <a:pt x="8021" y="8404"/>
                </a:cubicBezTo>
                <a:close/>
                <a:moveTo>
                  <a:pt x="13579" y="8404"/>
                </a:moveTo>
                <a:cubicBezTo>
                  <a:pt x="13660" y="8404"/>
                  <a:pt x="13748" y="8441"/>
                  <a:pt x="13807" y="8505"/>
                </a:cubicBezTo>
                <a:cubicBezTo>
                  <a:pt x="13867" y="8570"/>
                  <a:pt x="13899" y="8657"/>
                  <a:pt x="13899" y="8751"/>
                </a:cubicBezTo>
                <a:cubicBezTo>
                  <a:pt x="13899" y="8845"/>
                  <a:pt x="13867" y="8934"/>
                  <a:pt x="13807" y="8999"/>
                </a:cubicBezTo>
                <a:cubicBezTo>
                  <a:pt x="13748" y="9063"/>
                  <a:pt x="13666" y="9098"/>
                  <a:pt x="13579" y="9098"/>
                </a:cubicBezTo>
                <a:cubicBezTo>
                  <a:pt x="13493" y="9098"/>
                  <a:pt x="13412" y="9063"/>
                  <a:pt x="13353" y="8999"/>
                </a:cubicBezTo>
                <a:cubicBezTo>
                  <a:pt x="13293" y="8934"/>
                  <a:pt x="13260" y="8845"/>
                  <a:pt x="13260" y="8751"/>
                </a:cubicBezTo>
                <a:cubicBezTo>
                  <a:pt x="13260" y="8657"/>
                  <a:pt x="13293" y="8570"/>
                  <a:pt x="13353" y="8505"/>
                </a:cubicBezTo>
                <a:cubicBezTo>
                  <a:pt x="13412" y="8441"/>
                  <a:pt x="13493" y="8404"/>
                  <a:pt x="13579" y="8404"/>
                </a:cubicBezTo>
                <a:close/>
                <a:moveTo>
                  <a:pt x="19139" y="8404"/>
                </a:moveTo>
                <a:cubicBezTo>
                  <a:pt x="19226" y="8404"/>
                  <a:pt x="19306" y="8441"/>
                  <a:pt x="19366" y="8505"/>
                </a:cubicBezTo>
                <a:cubicBezTo>
                  <a:pt x="19425" y="8570"/>
                  <a:pt x="19459" y="8657"/>
                  <a:pt x="19459" y="8751"/>
                </a:cubicBezTo>
                <a:cubicBezTo>
                  <a:pt x="19459" y="8845"/>
                  <a:pt x="19425" y="8934"/>
                  <a:pt x="19366" y="8999"/>
                </a:cubicBezTo>
                <a:cubicBezTo>
                  <a:pt x="19306" y="9063"/>
                  <a:pt x="19226" y="9098"/>
                  <a:pt x="19139" y="9098"/>
                </a:cubicBezTo>
                <a:cubicBezTo>
                  <a:pt x="19053" y="9098"/>
                  <a:pt x="18971" y="9063"/>
                  <a:pt x="18911" y="8999"/>
                </a:cubicBezTo>
                <a:cubicBezTo>
                  <a:pt x="18852" y="8934"/>
                  <a:pt x="18820" y="8845"/>
                  <a:pt x="18820" y="8751"/>
                </a:cubicBezTo>
                <a:cubicBezTo>
                  <a:pt x="18820" y="8657"/>
                  <a:pt x="18852" y="8570"/>
                  <a:pt x="18911" y="8505"/>
                </a:cubicBezTo>
                <a:cubicBezTo>
                  <a:pt x="18971" y="8441"/>
                  <a:pt x="19053" y="8404"/>
                  <a:pt x="19139" y="8404"/>
                </a:cubicBezTo>
                <a:close/>
                <a:moveTo>
                  <a:pt x="13584" y="9351"/>
                </a:moveTo>
                <a:cubicBezTo>
                  <a:pt x="13763" y="9351"/>
                  <a:pt x="13904" y="9502"/>
                  <a:pt x="13904" y="9696"/>
                </a:cubicBezTo>
                <a:cubicBezTo>
                  <a:pt x="13898" y="9889"/>
                  <a:pt x="13757" y="10042"/>
                  <a:pt x="13584" y="10042"/>
                </a:cubicBezTo>
                <a:cubicBezTo>
                  <a:pt x="13411" y="10042"/>
                  <a:pt x="13267" y="9889"/>
                  <a:pt x="13267" y="9696"/>
                </a:cubicBezTo>
                <a:cubicBezTo>
                  <a:pt x="13267" y="9502"/>
                  <a:pt x="13406" y="9351"/>
                  <a:pt x="13584" y="9351"/>
                </a:cubicBezTo>
                <a:close/>
                <a:moveTo>
                  <a:pt x="19144" y="9351"/>
                </a:moveTo>
                <a:cubicBezTo>
                  <a:pt x="19323" y="9351"/>
                  <a:pt x="19464" y="9502"/>
                  <a:pt x="19464" y="9696"/>
                </a:cubicBezTo>
                <a:cubicBezTo>
                  <a:pt x="19458" y="9889"/>
                  <a:pt x="19317" y="10042"/>
                  <a:pt x="19144" y="10042"/>
                </a:cubicBezTo>
                <a:cubicBezTo>
                  <a:pt x="18971" y="10042"/>
                  <a:pt x="18825" y="9889"/>
                  <a:pt x="18825" y="9696"/>
                </a:cubicBezTo>
                <a:cubicBezTo>
                  <a:pt x="18825" y="9502"/>
                  <a:pt x="18966" y="9351"/>
                  <a:pt x="19144" y="9351"/>
                </a:cubicBezTo>
                <a:close/>
                <a:moveTo>
                  <a:pt x="8021" y="9562"/>
                </a:moveTo>
                <a:cubicBezTo>
                  <a:pt x="8194" y="9562"/>
                  <a:pt x="8338" y="9715"/>
                  <a:pt x="8339" y="9909"/>
                </a:cubicBezTo>
                <a:cubicBezTo>
                  <a:pt x="8339" y="10102"/>
                  <a:pt x="8199" y="10253"/>
                  <a:pt x="8021" y="10253"/>
                </a:cubicBezTo>
                <a:cubicBezTo>
                  <a:pt x="7842" y="10253"/>
                  <a:pt x="7701" y="10102"/>
                  <a:pt x="7701" y="9909"/>
                </a:cubicBezTo>
                <a:cubicBezTo>
                  <a:pt x="7701" y="9721"/>
                  <a:pt x="7842" y="9562"/>
                  <a:pt x="8021" y="9562"/>
                </a:cubicBezTo>
                <a:close/>
                <a:moveTo>
                  <a:pt x="13584" y="10296"/>
                </a:moveTo>
                <a:cubicBezTo>
                  <a:pt x="13763" y="10296"/>
                  <a:pt x="13904" y="10449"/>
                  <a:pt x="13904" y="10642"/>
                </a:cubicBezTo>
                <a:cubicBezTo>
                  <a:pt x="13898" y="10836"/>
                  <a:pt x="13757" y="10987"/>
                  <a:pt x="13584" y="10987"/>
                </a:cubicBezTo>
                <a:cubicBezTo>
                  <a:pt x="13411" y="10987"/>
                  <a:pt x="13267" y="10836"/>
                  <a:pt x="13267" y="10642"/>
                </a:cubicBezTo>
                <a:cubicBezTo>
                  <a:pt x="13267" y="10454"/>
                  <a:pt x="13406" y="10296"/>
                  <a:pt x="13584" y="10296"/>
                </a:cubicBezTo>
                <a:close/>
                <a:moveTo>
                  <a:pt x="19144" y="10296"/>
                </a:moveTo>
                <a:cubicBezTo>
                  <a:pt x="19323" y="10296"/>
                  <a:pt x="19464" y="10449"/>
                  <a:pt x="19464" y="10642"/>
                </a:cubicBezTo>
                <a:cubicBezTo>
                  <a:pt x="19458" y="10836"/>
                  <a:pt x="19317" y="10987"/>
                  <a:pt x="19144" y="10987"/>
                </a:cubicBezTo>
                <a:cubicBezTo>
                  <a:pt x="18971" y="10987"/>
                  <a:pt x="18825" y="10836"/>
                  <a:pt x="18825" y="10642"/>
                </a:cubicBezTo>
                <a:cubicBezTo>
                  <a:pt x="18825" y="10454"/>
                  <a:pt x="18966" y="10296"/>
                  <a:pt x="19144" y="10296"/>
                </a:cubicBezTo>
                <a:close/>
                <a:moveTo>
                  <a:pt x="8021" y="10717"/>
                </a:moveTo>
                <a:cubicBezTo>
                  <a:pt x="8194" y="10717"/>
                  <a:pt x="8338" y="10870"/>
                  <a:pt x="8339" y="11064"/>
                </a:cubicBezTo>
                <a:cubicBezTo>
                  <a:pt x="8339" y="11252"/>
                  <a:pt x="8199" y="11411"/>
                  <a:pt x="8021" y="11411"/>
                </a:cubicBezTo>
                <a:cubicBezTo>
                  <a:pt x="7842" y="11411"/>
                  <a:pt x="7701" y="11258"/>
                  <a:pt x="7701" y="11064"/>
                </a:cubicBezTo>
                <a:cubicBezTo>
                  <a:pt x="7701" y="10876"/>
                  <a:pt x="7842" y="10717"/>
                  <a:pt x="8021" y="10717"/>
                </a:cubicBezTo>
                <a:close/>
                <a:moveTo>
                  <a:pt x="13579" y="11240"/>
                </a:moveTo>
                <a:cubicBezTo>
                  <a:pt x="13660" y="11240"/>
                  <a:pt x="13748" y="11275"/>
                  <a:pt x="13807" y="11339"/>
                </a:cubicBezTo>
                <a:cubicBezTo>
                  <a:pt x="13867" y="11404"/>
                  <a:pt x="13899" y="11493"/>
                  <a:pt x="13899" y="11587"/>
                </a:cubicBezTo>
                <a:cubicBezTo>
                  <a:pt x="13899" y="11681"/>
                  <a:pt x="13867" y="11768"/>
                  <a:pt x="13807" y="11833"/>
                </a:cubicBezTo>
                <a:cubicBezTo>
                  <a:pt x="13748" y="11897"/>
                  <a:pt x="13666" y="11934"/>
                  <a:pt x="13579" y="11934"/>
                </a:cubicBezTo>
                <a:cubicBezTo>
                  <a:pt x="13493" y="11934"/>
                  <a:pt x="13412" y="11897"/>
                  <a:pt x="13353" y="11833"/>
                </a:cubicBezTo>
                <a:cubicBezTo>
                  <a:pt x="13293" y="11768"/>
                  <a:pt x="13260" y="11681"/>
                  <a:pt x="13260" y="11587"/>
                </a:cubicBezTo>
                <a:cubicBezTo>
                  <a:pt x="13260" y="11493"/>
                  <a:pt x="13293" y="11404"/>
                  <a:pt x="13353" y="11339"/>
                </a:cubicBezTo>
                <a:cubicBezTo>
                  <a:pt x="13412" y="11275"/>
                  <a:pt x="13493" y="11240"/>
                  <a:pt x="13579" y="11240"/>
                </a:cubicBezTo>
                <a:close/>
                <a:moveTo>
                  <a:pt x="19139" y="11240"/>
                </a:moveTo>
                <a:cubicBezTo>
                  <a:pt x="19226" y="11240"/>
                  <a:pt x="19306" y="11275"/>
                  <a:pt x="19366" y="11339"/>
                </a:cubicBezTo>
                <a:cubicBezTo>
                  <a:pt x="19425" y="11404"/>
                  <a:pt x="19459" y="11493"/>
                  <a:pt x="19459" y="11587"/>
                </a:cubicBezTo>
                <a:cubicBezTo>
                  <a:pt x="19459" y="11681"/>
                  <a:pt x="19425" y="11768"/>
                  <a:pt x="19366" y="11833"/>
                </a:cubicBezTo>
                <a:cubicBezTo>
                  <a:pt x="19306" y="11897"/>
                  <a:pt x="19226" y="11934"/>
                  <a:pt x="19139" y="11934"/>
                </a:cubicBezTo>
                <a:cubicBezTo>
                  <a:pt x="19053" y="11934"/>
                  <a:pt x="18971" y="11897"/>
                  <a:pt x="18911" y="11833"/>
                </a:cubicBezTo>
                <a:cubicBezTo>
                  <a:pt x="18852" y="11768"/>
                  <a:pt x="18820" y="11681"/>
                  <a:pt x="18820" y="11587"/>
                </a:cubicBezTo>
                <a:cubicBezTo>
                  <a:pt x="18820" y="11493"/>
                  <a:pt x="18852" y="11404"/>
                  <a:pt x="18911" y="11339"/>
                </a:cubicBezTo>
                <a:cubicBezTo>
                  <a:pt x="18971" y="11275"/>
                  <a:pt x="19053" y="11240"/>
                  <a:pt x="19139" y="11240"/>
                </a:cubicBezTo>
                <a:close/>
                <a:moveTo>
                  <a:pt x="14421" y="11666"/>
                </a:moveTo>
                <a:cubicBezTo>
                  <a:pt x="14462" y="11668"/>
                  <a:pt x="14503" y="11678"/>
                  <a:pt x="14543" y="11699"/>
                </a:cubicBezTo>
                <a:cubicBezTo>
                  <a:pt x="14699" y="11775"/>
                  <a:pt x="14763" y="11979"/>
                  <a:pt x="14693" y="12156"/>
                </a:cubicBezTo>
                <a:cubicBezTo>
                  <a:pt x="14639" y="12279"/>
                  <a:pt x="14526" y="12355"/>
                  <a:pt x="14407" y="12355"/>
                </a:cubicBezTo>
                <a:cubicBezTo>
                  <a:pt x="14364" y="12355"/>
                  <a:pt x="14315" y="12344"/>
                  <a:pt x="14272" y="12321"/>
                </a:cubicBezTo>
                <a:cubicBezTo>
                  <a:pt x="14115" y="12238"/>
                  <a:pt x="14044" y="12032"/>
                  <a:pt x="14120" y="11862"/>
                </a:cubicBezTo>
                <a:cubicBezTo>
                  <a:pt x="14177" y="11734"/>
                  <a:pt x="14298" y="11661"/>
                  <a:pt x="14421" y="11666"/>
                </a:cubicBezTo>
                <a:close/>
                <a:moveTo>
                  <a:pt x="18311" y="11666"/>
                </a:moveTo>
                <a:cubicBezTo>
                  <a:pt x="18436" y="11661"/>
                  <a:pt x="18556" y="11734"/>
                  <a:pt x="18609" y="11862"/>
                </a:cubicBezTo>
                <a:cubicBezTo>
                  <a:pt x="18684" y="12032"/>
                  <a:pt x="18615" y="12238"/>
                  <a:pt x="18458" y="12321"/>
                </a:cubicBezTo>
                <a:cubicBezTo>
                  <a:pt x="18415" y="12344"/>
                  <a:pt x="18366" y="12355"/>
                  <a:pt x="18323" y="12355"/>
                </a:cubicBezTo>
                <a:cubicBezTo>
                  <a:pt x="18204" y="12355"/>
                  <a:pt x="18090" y="12285"/>
                  <a:pt x="18036" y="12156"/>
                </a:cubicBezTo>
                <a:cubicBezTo>
                  <a:pt x="17960" y="11979"/>
                  <a:pt x="18031" y="11775"/>
                  <a:pt x="18188" y="11699"/>
                </a:cubicBezTo>
                <a:cubicBezTo>
                  <a:pt x="18228" y="11678"/>
                  <a:pt x="18270" y="11668"/>
                  <a:pt x="18311" y="11666"/>
                </a:cubicBezTo>
                <a:close/>
                <a:moveTo>
                  <a:pt x="8021" y="11868"/>
                </a:moveTo>
                <a:cubicBezTo>
                  <a:pt x="8194" y="11868"/>
                  <a:pt x="8338" y="12021"/>
                  <a:pt x="8339" y="12214"/>
                </a:cubicBezTo>
                <a:cubicBezTo>
                  <a:pt x="8339" y="12408"/>
                  <a:pt x="8199" y="12561"/>
                  <a:pt x="8021" y="12561"/>
                </a:cubicBezTo>
                <a:cubicBezTo>
                  <a:pt x="7842" y="12561"/>
                  <a:pt x="7701" y="12408"/>
                  <a:pt x="7701" y="12214"/>
                </a:cubicBezTo>
                <a:cubicBezTo>
                  <a:pt x="7701" y="12021"/>
                  <a:pt x="7842" y="11868"/>
                  <a:pt x="8021" y="11868"/>
                </a:cubicBezTo>
                <a:close/>
                <a:moveTo>
                  <a:pt x="17490" y="12077"/>
                </a:moveTo>
                <a:cubicBezTo>
                  <a:pt x="17615" y="12071"/>
                  <a:pt x="17735" y="12145"/>
                  <a:pt x="17787" y="12273"/>
                </a:cubicBezTo>
                <a:cubicBezTo>
                  <a:pt x="17863" y="12449"/>
                  <a:pt x="17797" y="12655"/>
                  <a:pt x="17635" y="12737"/>
                </a:cubicBezTo>
                <a:cubicBezTo>
                  <a:pt x="17592" y="12760"/>
                  <a:pt x="17543" y="12766"/>
                  <a:pt x="17500" y="12766"/>
                </a:cubicBezTo>
                <a:cubicBezTo>
                  <a:pt x="17381" y="12766"/>
                  <a:pt x="17269" y="12696"/>
                  <a:pt x="17214" y="12566"/>
                </a:cubicBezTo>
                <a:cubicBezTo>
                  <a:pt x="17139" y="12390"/>
                  <a:pt x="17208" y="12186"/>
                  <a:pt x="17365" y="12110"/>
                </a:cubicBezTo>
                <a:cubicBezTo>
                  <a:pt x="17405" y="12089"/>
                  <a:pt x="17448" y="12078"/>
                  <a:pt x="17490" y="12077"/>
                </a:cubicBezTo>
                <a:close/>
                <a:moveTo>
                  <a:pt x="15237" y="12088"/>
                </a:moveTo>
                <a:cubicBezTo>
                  <a:pt x="15278" y="12090"/>
                  <a:pt x="15320" y="12100"/>
                  <a:pt x="15359" y="12121"/>
                </a:cubicBezTo>
                <a:cubicBezTo>
                  <a:pt x="15516" y="12191"/>
                  <a:pt x="15587" y="12396"/>
                  <a:pt x="15511" y="12572"/>
                </a:cubicBezTo>
                <a:cubicBezTo>
                  <a:pt x="15457" y="12695"/>
                  <a:pt x="15343" y="12772"/>
                  <a:pt x="15224" y="12772"/>
                </a:cubicBezTo>
                <a:cubicBezTo>
                  <a:pt x="15180" y="12772"/>
                  <a:pt x="15132" y="12760"/>
                  <a:pt x="15088" y="12742"/>
                </a:cubicBezTo>
                <a:cubicBezTo>
                  <a:pt x="14926" y="12660"/>
                  <a:pt x="14861" y="12456"/>
                  <a:pt x="14936" y="12286"/>
                </a:cubicBezTo>
                <a:cubicBezTo>
                  <a:pt x="14993" y="12154"/>
                  <a:pt x="15114" y="12081"/>
                  <a:pt x="15237" y="12088"/>
                </a:cubicBezTo>
                <a:close/>
                <a:moveTo>
                  <a:pt x="8021" y="13019"/>
                </a:moveTo>
                <a:cubicBezTo>
                  <a:pt x="8194" y="13019"/>
                  <a:pt x="8338" y="13171"/>
                  <a:pt x="8339" y="13364"/>
                </a:cubicBezTo>
                <a:cubicBezTo>
                  <a:pt x="8339" y="13558"/>
                  <a:pt x="8199" y="13711"/>
                  <a:pt x="8021" y="13711"/>
                </a:cubicBezTo>
                <a:cubicBezTo>
                  <a:pt x="7842" y="13711"/>
                  <a:pt x="7701" y="13558"/>
                  <a:pt x="7701" y="13364"/>
                </a:cubicBezTo>
                <a:cubicBezTo>
                  <a:pt x="7701" y="13176"/>
                  <a:pt x="7842" y="13019"/>
                  <a:pt x="8021" y="13019"/>
                </a:cubicBezTo>
                <a:close/>
                <a:moveTo>
                  <a:pt x="8021" y="14175"/>
                </a:moveTo>
                <a:cubicBezTo>
                  <a:pt x="8194" y="14175"/>
                  <a:pt x="8338" y="14328"/>
                  <a:pt x="8339" y="14522"/>
                </a:cubicBezTo>
                <a:cubicBezTo>
                  <a:pt x="8339" y="14715"/>
                  <a:pt x="8199" y="14868"/>
                  <a:pt x="8021" y="14868"/>
                </a:cubicBezTo>
                <a:cubicBezTo>
                  <a:pt x="7842" y="14868"/>
                  <a:pt x="7701" y="14715"/>
                  <a:pt x="7701" y="14522"/>
                </a:cubicBezTo>
                <a:cubicBezTo>
                  <a:pt x="7701" y="14328"/>
                  <a:pt x="7842" y="14175"/>
                  <a:pt x="8021" y="14175"/>
                </a:cubicBezTo>
                <a:close/>
                <a:moveTo>
                  <a:pt x="999" y="14582"/>
                </a:moveTo>
                <a:cubicBezTo>
                  <a:pt x="1040" y="14584"/>
                  <a:pt x="1080" y="14595"/>
                  <a:pt x="1119" y="14615"/>
                </a:cubicBezTo>
                <a:cubicBezTo>
                  <a:pt x="1281" y="14692"/>
                  <a:pt x="1347" y="14898"/>
                  <a:pt x="1271" y="15074"/>
                </a:cubicBezTo>
                <a:cubicBezTo>
                  <a:pt x="1217" y="15197"/>
                  <a:pt x="1103" y="15272"/>
                  <a:pt x="984" y="15272"/>
                </a:cubicBezTo>
                <a:cubicBezTo>
                  <a:pt x="940" y="15272"/>
                  <a:pt x="892" y="15261"/>
                  <a:pt x="848" y="15237"/>
                </a:cubicBezTo>
                <a:cubicBezTo>
                  <a:pt x="692" y="15155"/>
                  <a:pt x="622" y="14951"/>
                  <a:pt x="698" y="14780"/>
                </a:cubicBezTo>
                <a:cubicBezTo>
                  <a:pt x="755" y="14648"/>
                  <a:pt x="876" y="14576"/>
                  <a:pt x="999" y="14582"/>
                </a:cubicBezTo>
                <a:close/>
                <a:moveTo>
                  <a:pt x="1987" y="15087"/>
                </a:moveTo>
                <a:cubicBezTo>
                  <a:pt x="2028" y="15089"/>
                  <a:pt x="2070" y="15099"/>
                  <a:pt x="2109" y="15120"/>
                </a:cubicBezTo>
                <a:cubicBezTo>
                  <a:pt x="2266" y="15196"/>
                  <a:pt x="2332" y="15402"/>
                  <a:pt x="2261" y="15573"/>
                </a:cubicBezTo>
                <a:cubicBezTo>
                  <a:pt x="2207" y="15696"/>
                  <a:pt x="2093" y="15771"/>
                  <a:pt x="1974" y="15771"/>
                </a:cubicBezTo>
                <a:cubicBezTo>
                  <a:pt x="1931" y="15771"/>
                  <a:pt x="1882" y="15759"/>
                  <a:pt x="1839" y="15741"/>
                </a:cubicBezTo>
                <a:cubicBezTo>
                  <a:pt x="1676" y="15659"/>
                  <a:pt x="1611" y="15455"/>
                  <a:pt x="1687" y="15285"/>
                </a:cubicBezTo>
                <a:cubicBezTo>
                  <a:pt x="1743" y="15153"/>
                  <a:pt x="1865" y="15080"/>
                  <a:pt x="1987" y="15087"/>
                </a:cubicBezTo>
                <a:close/>
                <a:moveTo>
                  <a:pt x="8021" y="15325"/>
                </a:moveTo>
                <a:cubicBezTo>
                  <a:pt x="8107" y="15325"/>
                  <a:pt x="8188" y="15361"/>
                  <a:pt x="8247" y="15426"/>
                </a:cubicBezTo>
                <a:cubicBezTo>
                  <a:pt x="8307" y="15491"/>
                  <a:pt x="8338" y="15578"/>
                  <a:pt x="8339" y="15672"/>
                </a:cubicBezTo>
                <a:cubicBezTo>
                  <a:pt x="8339" y="15766"/>
                  <a:pt x="8307" y="15853"/>
                  <a:pt x="8247" y="15918"/>
                </a:cubicBezTo>
                <a:cubicBezTo>
                  <a:pt x="8188" y="15982"/>
                  <a:pt x="8107" y="16018"/>
                  <a:pt x="8021" y="16018"/>
                </a:cubicBezTo>
                <a:cubicBezTo>
                  <a:pt x="7934" y="16018"/>
                  <a:pt x="7852" y="15982"/>
                  <a:pt x="7793" y="15918"/>
                </a:cubicBezTo>
                <a:cubicBezTo>
                  <a:pt x="7733" y="15853"/>
                  <a:pt x="7701" y="15766"/>
                  <a:pt x="7701" y="15672"/>
                </a:cubicBezTo>
                <a:cubicBezTo>
                  <a:pt x="7701" y="15578"/>
                  <a:pt x="7733" y="15491"/>
                  <a:pt x="7793" y="15426"/>
                </a:cubicBezTo>
                <a:cubicBezTo>
                  <a:pt x="7852" y="15361"/>
                  <a:pt x="7934" y="15325"/>
                  <a:pt x="8021" y="15325"/>
                </a:cubicBezTo>
                <a:close/>
                <a:moveTo>
                  <a:pt x="2973" y="15580"/>
                </a:moveTo>
                <a:cubicBezTo>
                  <a:pt x="3014" y="15582"/>
                  <a:pt x="3054" y="15592"/>
                  <a:pt x="3093" y="15613"/>
                </a:cubicBezTo>
                <a:cubicBezTo>
                  <a:pt x="3250" y="15695"/>
                  <a:pt x="3315" y="15901"/>
                  <a:pt x="3245" y="16072"/>
                </a:cubicBezTo>
                <a:cubicBezTo>
                  <a:pt x="3191" y="16195"/>
                  <a:pt x="3076" y="16270"/>
                  <a:pt x="2958" y="16270"/>
                </a:cubicBezTo>
                <a:cubicBezTo>
                  <a:pt x="2914" y="16270"/>
                  <a:pt x="2866" y="16258"/>
                  <a:pt x="2822" y="16235"/>
                </a:cubicBezTo>
                <a:cubicBezTo>
                  <a:pt x="2665" y="16153"/>
                  <a:pt x="2596" y="15948"/>
                  <a:pt x="2672" y="15778"/>
                </a:cubicBezTo>
                <a:cubicBezTo>
                  <a:pt x="2729" y="15650"/>
                  <a:pt x="2850" y="15575"/>
                  <a:pt x="2973" y="15580"/>
                </a:cubicBezTo>
                <a:close/>
                <a:moveTo>
                  <a:pt x="7191" y="15751"/>
                </a:moveTo>
                <a:cubicBezTo>
                  <a:pt x="7315" y="15745"/>
                  <a:pt x="7437" y="15819"/>
                  <a:pt x="7490" y="15947"/>
                </a:cubicBezTo>
                <a:cubicBezTo>
                  <a:pt x="7566" y="16117"/>
                  <a:pt x="7495" y="16323"/>
                  <a:pt x="7338" y="16405"/>
                </a:cubicBezTo>
                <a:cubicBezTo>
                  <a:pt x="7295" y="16429"/>
                  <a:pt x="7246" y="16440"/>
                  <a:pt x="7203" y="16440"/>
                </a:cubicBezTo>
                <a:cubicBezTo>
                  <a:pt x="7084" y="16440"/>
                  <a:pt x="6971" y="16364"/>
                  <a:pt x="6917" y="16240"/>
                </a:cubicBezTo>
                <a:cubicBezTo>
                  <a:pt x="6841" y="16064"/>
                  <a:pt x="6911" y="15860"/>
                  <a:pt x="7068" y="15784"/>
                </a:cubicBezTo>
                <a:cubicBezTo>
                  <a:pt x="7107" y="15763"/>
                  <a:pt x="7150" y="15752"/>
                  <a:pt x="7191" y="15751"/>
                </a:cubicBezTo>
                <a:close/>
                <a:moveTo>
                  <a:pt x="3956" y="16079"/>
                </a:moveTo>
                <a:cubicBezTo>
                  <a:pt x="3997" y="16081"/>
                  <a:pt x="4039" y="16091"/>
                  <a:pt x="4078" y="16112"/>
                </a:cubicBezTo>
                <a:cubicBezTo>
                  <a:pt x="4235" y="16194"/>
                  <a:pt x="4299" y="16400"/>
                  <a:pt x="4228" y="16571"/>
                </a:cubicBezTo>
                <a:cubicBezTo>
                  <a:pt x="4174" y="16694"/>
                  <a:pt x="4062" y="16769"/>
                  <a:pt x="3943" y="16769"/>
                </a:cubicBezTo>
                <a:cubicBezTo>
                  <a:pt x="3900" y="16769"/>
                  <a:pt x="3851" y="16757"/>
                  <a:pt x="3808" y="16734"/>
                </a:cubicBezTo>
                <a:cubicBezTo>
                  <a:pt x="3645" y="16652"/>
                  <a:pt x="3580" y="16447"/>
                  <a:pt x="3655" y="16277"/>
                </a:cubicBezTo>
                <a:cubicBezTo>
                  <a:pt x="3712" y="16149"/>
                  <a:pt x="3833" y="16074"/>
                  <a:pt x="3956" y="16079"/>
                </a:cubicBezTo>
                <a:close/>
                <a:moveTo>
                  <a:pt x="6368" y="16167"/>
                </a:moveTo>
                <a:cubicBezTo>
                  <a:pt x="6492" y="16162"/>
                  <a:pt x="6616" y="16237"/>
                  <a:pt x="6669" y="16365"/>
                </a:cubicBezTo>
                <a:cubicBezTo>
                  <a:pt x="6744" y="16535"/>
                  <a:pt x="6674" y="16740"/>
                  <a:pt x="6517" y="16822"/>
                </a:cubicBezTo>
                <a:cubicBezTo>
                  <a:pt x="6473" y="16845"/>
                  <a:pt x="6425" y="16857"/>
                  <a:pt x="6381" y="16857"/>
                </a:cubicBezTo>
                <a:cubicBezTo>
                  <a:pt x="6262" y="16857"/>
                  <a:pt x="6148" y="16782"/>
                  <a:pt x="6094" y="16659"/>
                </a:cubicBezTo>
                <a:cubicBezTo>
                  <a:pt x="6018" y="16488"/>
                  <a:pt x="6089" y="16276"/>
                  <a:pt x="6246" y="16200"/>
                </a:cubicBezTo>
                <a:cubicBezTo>
                  <a:pt x="6285" y="16179"/>
                  <a:pt x="6327" y="16169"/>
                  <a:pt x="6368" y="16167"/>
                </a:cubicBezTo>
                <a:close/>
              </a:path>
            </a:pathLst>
          </a:custGeom>
          <a:solidFill>
            <a:srgbClr val="FFFFFF"/>
          </a:solidFill>
          <a:ln w="12700">
            <a:miter lim="400000"/>
          </a:ln>
        </p:spPr>
        <p:txBody>
          <a:bodyPr lIns="45719" rIns="45719" anchor="ctr"/>
          <a:lstStyle/>
          <a:p>
            <a:pPr>
              <a:defRPr sz="1800">
                <a:latin typeface="+mj-lt"/>
                <a:ea typeface="+mj-ea"/>
                <a:cs typeface="+mj-cs"/>
                <a:sym typeface="Poppins"/>
              </a:defRPr>
            </a:pPr>
          </a:p>
        </p:txBody>
      </p:sp>
      <p:sp>
        <p:nvSpPr>
          <p:cNvPr id="325" name="Year 2023"/>
          <p:cNvSpPr txBox="1"/>
          <p:nvPr/>
        </p:nvSpPr>
        <p:spPr>
          <a:xfrm>
            <a:off x="1300712" y="5826924"/>
            <a:ext cx="3019518" cy="320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Year 2023</a:t>
            </a:r>
          </a:p>
        </p:txBody>
      </p:sp>
      <p:grpSp>
        <p:nvGrpSpPr>
          <p:cNvPr id="328" name="Group"/>
          <p:cNvGrpSpPr/>
          <p:nvPr/>
        </p:nvGrpSpPr>
        <p:grpSpPr>
          <a:xfrm>
            <a:off x="1284258" y="5396107"/>
            <a:ext cx="5494835" cy="330201"/>
            <a:chOff x="0" y="0"/>
            <a:chExt cx="5494834" cy="330200"/>
          </a:xfrm>
        </p:grpSpPr>
        <p:sp>
          <p:nvSpPr>
            <p:cNvPr id="326" name="Deliver experiences by Siam Chamnankit Company Limited"/>
            <p:cNvSpPr txBox="1"/>
            <p:nvPr/>
          </p:nvSpPr>
          <p:spPr>
            <a:xfrm>
              <a:off x="0" y="0"/>
              <a:ext cx="5122811" cy="320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r>
                <a:t>Deliver experiences by Siam Chamnankit Company Limited</a:t>
              </a:r>
            </a:p>
          </p:txBody>
        </p:sp>
        <p:sp>
          <p:nvSpPr>
            <p:cNvPr id="327" name="Siam Chamnankit Company Limited"/>
            <p:cNvSpPr txBox="1"/>
            <p:nvPr/>
          </p:nvSpPr>
          <p:spPr>
            <a:xfrm>
              <a:off x="2033186" y="0"/>
              <a:ext cx="3461649" cy="330201"/>
            </a:xfrm>
            <a:prstGeom prst="rect">
              <a:avLst/>
            </a:prstGeom>
            <a:solidFill>
              <a:srgbClr val="EE334E"/>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457200">
                <a:defRPr>
                  <a:solidFill>
                    <a:srgbClr val="FFFFFF"/>
                  </a:solidFill>
                </a:defRPr>
              </a:lvl1pPr>
            </a:lstStyle>
            <a:p>
              <a:pPr/>
              <a:r>
                <a:t>Siam Chamnankit Company Limited</a:t>
              </a:r>
            </a:p>
          </p:txBody>
        </p:sp>
      </p:gr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4"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395"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396"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Mapping</a:t>
            </a:r>
          </a:p>
        </p:txBody>
      </p:sp>
      <p:sp>
        <p:nvSpPr>
          <p:cNvPr id="397" name="// Update mapping…"/>
          <p:cNvSpPr txBox="1"/>
          <p:nvPr>
            <p:ph type="body" idx="4294967295"/>
          </p:nvPr>
        </p:nvSpPr>
        <p:spPr>
          <a:xfrm>
            <a:off x="666623" y="1327636"/>
            <a:ext cx="10858754" cy="3518630"/>
          </a:xfrm>
          <a:prstGeom prst="rect">
            <a:avLst/>
          </a:prstGeom>
        </p:spPr>
        <p:txBody>
          <a:bodyPr lIns="50800" tIns="50800" rIns="50800" bIns="50800">
            <a:normAutofit fontScale="100000" lnSpcReduction="0"/>
          </a:bodyPr>
          <a:lstStyle/>
          <a:p>
            <a:pPr marL="0" indent="0" defTabSz="457200">
              <a:lnSpc>
                <a:spcPct val="100000"/>
              </a:lnSpc>
              <a:spcBef>
                <a:spcPts val="0"/>
              </a:spcBef>
              <a:buSzTx/>
              <a:buFontTx/>
              <a:buNone/>
              <a:defRPr sz="1400">
                <a:solidFill>
                  <a:schemeClr val="accent5">
                    <a:satOff val="-4388"/>
                    <a:lumOff val="14215"/>
                  </a:schemeClr>
                </a:solidFill>
                <a:latin typeface="Courier New"/>
                <a:ea typeface="Courier New"/>
                <a:cs typeface="Courier New"/>
                <a:sym typeface="Courier New"/>
              </a:defRPr>
            </a:pPr>
            <a:r>
              <a:t>// Update mapping</a:t>
            </a:r>
          </a:p>
          <a:p>
            <a:pPr marL="0" indent="0" defTabSz="457200">
              <a:lnSpc>
                <a:spcPct val="100000"/>
              </a:lnSpc>
              <a:spcBef>
                <a:spcPts val="0"/>
              </a:spcBef>
              <a:buSzTx/>
              <a:buFontTx/>
              <a:buNone/>
              <a:defRPr sz="1500">
                <a:solidFill>
                  <a:srgbClr val="009926"/>
                </a:solidFill>
                <a:latin typeface="Courier New"/>
                <a:ea typeface="Courier New"/>
                <a:cs typeface="Courier New"/>
                <a:sym typeface="Courier New"/>
              </a:defRPr>
            </a:pPr>
            <a:r>
              <a:rPr>
                <a:solidFill>
                  <a:srgbClr val="000000"/>
                </a:solidFill>
              </a:rPr>
              <a:t>PUT</a:t>
            </a:r>
            <a:r>
              <a:rPr>
                <a:solidFill>
                  <a:srgbClr val="AAAAAA"/>
                </a:solidFill>
              </a:rPr>
              <a:t> </a:t>
            </a:r>
            <a:r>
              <a:rPr>
                <a:solidFill>
                  <a:srgbClr val="000000"/>
                </a:solidFill>
              </a:rPr>
              <a:t>&lt;index_name&gt;/_mapping</a:t>
            </a:r>
            <a:endParaRPr sz="1200">
              <a:solidFill>
                <a:srgbClr val="AAAAAA"/>
              </a:solidFill>
            </a:endParaRPr>
          </a:p>
          <a:p>
            <a:pPr marL="0" indent="0" defTabSz="457200">
              <a:lnSpc>
                <a:spcPct val="100000"/>
              </a:lnSpc>
              <a:spcBef>
                <a:spcPts val="0"/>
              </a:spcBef>
              <a:buSzTx/>
              <a:buFontTx/>
              <a:buNone/>
              <a:defRPr sz="1500">
                <a:solidFill>
                  <a:srgbClr val="444444"/>
                </a:solidFill>
                <a:latin typeface="Courier New"/>
                <a:ea typeface="Courier New"/>
                <a:cs typeface="Courier New"/>
                <a:sym typeface="Courier New"/>
              </a:defRPr>
            </a:pPr>
            <a:r>
              <a:t>{</a:t>
            </a:r>
            <a:endParaRPr sz="1200">
              <a:solidFill>
                <a:srgbClr val="AAAAAA"/>
              </a:solidFill>
            </a:endParaRPr>
          </a:p>
          <a:p>
            <a:pPr marL="0" indent="0" defTabSz="457200">
              <a:lnSpc>
                <a:spcPct val="100000"/>
              </a:lnSpc>
              <a:spcBef>
                <a:spcPts val="0"/>
              </a:spcBef>
              <a:buSzTx/>
              <a:buFontTx/>
              <a:buNone/>
              <a:defRPr sz="1500">
                <a:solidFill>
                  <a:srgbClr val="2D47E6"/>
                </a:solidFill>
                <a:latin typeface="Courier New"/>
                <a:ea typeface="Courier New"/>
                <a:cs typeface="Courier New"/>
                <a:sym typeface="Courier New"/>
              </a:defRPr>
            </a:pPr>
            <a:r>
              <a:rPr>
                <a:solidFill>
                  <a:srgbClr val="AAAAAA"/>
                </a:solidFill>
              </a:rPr>
              <a:t>  </a:t>
            </a:r>
            <a:r>
              <a:t>"properties"</a:t>
            </a:r>
            <a:r>
              <a:rPr>
                <a:solidFill>
                  <a:srgbClr val="AAAAAA"/>
                </a:solidFill>
              </a:rPr>
              <a:t>: </a:t>
            </a:r>
            <a:r>
              <a:rPr>
                <a:solidFill>
                  <a:srgbClr val="444444"/>
                </a:solidFill>
              </a:rPr>
              <a:t>{</a:t>
            </a:r>
            <a:endParaRPr sz="1200">
              <a:solidFill>
                <a:srgbClr val="AAAAAA"/>
              </a:solidFill>
            </a:endParaRPr>
          </a:p>
          <a:p>
            <a:pPr marL="0" indent="0" defTabSz="457200">
              <a:lnSpc>
                <a:spcPct val="100000"/>
              </a:lnSpc>
              <a:spcBef>
                <a:spcPts val="0"/>
              </a:spcBef>
              <a:buSzTx/>
              <a:buFontTx/>
              <a:buNone/>
              <a:defRPr sz="1500">
                <a:solidFill>
                  <a:srgbClr val="2D47E6"/>
                </a:solidFill>
                <a:latin typeface="Courier New"/>
                <a:ea typeface="Courier New"/>
                <a:cs typeface="Courier New"/>
                <a:sym typeface="Courier New"/>
              </a:defRPr>
            </a:pPr>
            <a:r>
              <a:rPr>
                <a:solidFill>
                  <a:srgbClr val="AAAAAA"/>
                </a:solidFill>
              </a:rPr>
              <a:t>    "</a:t>
            </a:r>
            <a:r>
              <a:t>&lt;field_name&gt;</a:t>
            </a:r>
            <a:r>
              <a:rPr>
                <a:solidFill>
                  <a:srgbClr val="AAAAAA"/>
                </a:solidFill>
              </a:rPr>
              <a:t>": </a:t>
            </a:r>
            <a:r>
              <a:rPr>
                <a:solidFill>
                  <a:srgbClr val="444444"/>
                </a:solidFill>
              </a:rPr>
              <a:t>{</a:t>
            </a:r>
            <a:endParaRPr sz="1200">
              <a:solidFill>
                <a:srgbClr val="AAAAAA"/>
              </a:solidFill>
            </a:endParaRPr>
          </a:p>
          <a:p>
            <a:pPr marL="0" indent="0" defTabSz="457200">
              <a:lnSpc>
                <a:spcPct val="100000"/>
              </a:lnSpc>
              <a:spcBef>
                <a:spcPts val="0"/>
              </a:spcBef>
              <a:buSzTx/>
              <a:buFontTx/>
              <a:buNone/>
              <a:defRPr sz="1500">
                <a:solidFill>
                  <a:srgbClr val="2D47E6"/>
                </a:solidFill>
                <a:latin typeface="Courier New"/>
                <a:ea typeface="Courier New"/>
                <a:cs typeface="Courier New"/>
                <a:sym typeface="Courier New"/>
              </a:defRPr>
            </a:pPr>
            <a:r>
              <a:rPr>
                <a:solidFill>
                  <a:srgbClr val="AAAAAA"/>
                </a:solidFill>
              </a:rPr>
              <a:t>      </a:t>
            </a:r>
            <a:r>
              <a:t>"type"</a:t>
            </a:r>
            <a:r>
              <a:rPr>
                <a:solidFill>
                  <a:srgbClr val="AAAAAA"/>
                </a:solidFill>
              </a:rPr>
              <a:t>: </a:t>
            </a:r>
            <a:r>
              <a:t>“&lt;field_type&gt;"</a:t>
            </a:r>
            <a:endParaRPr sz="1200">
              <a:solidFill>
                <a:srgbClr val="AAAAAA"/>
              </a:solidFill>
            </a:endParaRPr>
          </a:p>
          <a:p>
            <a:pPr marL="0" indent="0" defTabSz="457200">
              <a:lnSpc>
                <a:spcPct val="100000"/>
              </a:lnSpc>
              <a:spcBef>
                <a:spcPts val="0"/>
              </a:spcBef>
              <a:buSzTx/>
              <a:buFontTx/>
              <a:buNone/>
              <a:defRPr sz="1500">
                <a:solidFill>
                  <a:srgbClr val="AAAAAA"/>
                </a:solidFill>
                <a:latin typeface="Courier New"/>
                <a:ea typeface="Courier New"/>
                <a:cs typeface="Courier New"/>
                <a:sym typeface="Courier New"/>
              </a:defRPr>
            </a:pPr>
            <a:r>
              <a:t>    </a:t>
            </a:r>
            <a:r>
              <a:rPr>
                <a:solidFill>
                  <a:srgbClr val="444444"/>
                </a:solidFill>
              </a:rPr>
              <a:t>}</a:t>
            </a:r>
            <a:endParaRPr sz="1200"/>
          </a:p>
          <a:p>
            <a:pPr marL="0" indent="0" defTabSz="457200">
              <a:lnSpc>
                <a:spcPct val="100000"/>
              </a:lnSpc>
              <a:spcBef>
                <a:spcPts val="0"/>
              </a:spcBef>
              <a:buSzTx/>
              <a:buFontTx/>
              <a:buNone/>
              <a:defRPr sz="1500">
                <a:solidFill>
                  <a:srgbClr val="AAAAAA"/>
                </a:solidFill>
                <a:latin typeface="Courier New"/>
                <a:ea typeface="Courier New"/>
                <a:cs typeface="Courier New"/>
                <a:sym typeface="Courier New"/>
              </a:defRPr>
            </a:pPr>
            <a:r>
              <a:t>  </a:t>
            </a:r>
            <a:r>
              <a:rPr>
                <a:solidFill>
                  <a:srgbClr val="444444"/>
                </a:solidFill>
              </a:rPr>
              <a:t>}</a:t>
            </a:r>
            <a:endParaRPr sz="1200"/>
          </a:p>
          <a:p>
            <a:pPr marL="0" indent="0" defTabSz="457200">
              <a:lnSpc>
                <a:spcPct val="100000"/>
              </a:lnSpc>
              <a:spcBef>
                <a:spcPts val="0"/>
              </a:spcBef>
              <a:buSzTx/>
              <a:buFontTx/>
              <a:buNone/>
              <a:defRPr sz="1500">
                <a:solidFill>
                  <a:srgbClr val="444444"/>
                </a:solidFill>
                <a:latin typeface="Courier New"/>
                <a:ea typeface="Courier New"/>
                <a:cs typeface="Courier New"/>
                <a:sym typeface="Courier New"/>
              </a:defRPr>
            </a:pPr>
            <a:r>
              <a:t>}</a:t>
            </a:r>
            <a:endParaRPr sz="1200">
              <a:solidFill>
                <a:srgbClr val="AAAAAA"/>
              </a:solidFill>
            </a:endParaRPr>
          </a:p>
          <a:p>
            <a:pPr marL="0" indent="0" defTabSz="457200">
              <a:lnSpc>
                <a:spcPct val="100000"/>
              </a:lnSpc>
              <a:spcBef>
                <a:spcPts val="0"/>
              </a:spcBef>
              <a:buSzTx/>
              <a:buFontTx/>
              <a:buNone/>
              <a:defRPr sz="1500">
                <a:solidFill>
                  <a:srgbClr val="444444"/>
                </a:solidFill>
                <a:latin typeface="Courier New"/>
                <a:ea typeface="Courier New"/>
                <a:cs typeface="Courier New"/>
                <a:sym typeface="Courier New"/>
              </a:defRPr>
            </a:pPr>
            <a:endParaRPr sz="1200">
              <a:solidFill>
                <a:srgbClr val="AAAAAA"/>
              </a:solidFill>
            </a:endParaRPr>
          </a:p>
          <a:p>
            <a:pPr marL="0" indent="0" defTabSz="457200">
              <a:lnSpc>
                <a:spcPct val="100000"/>
              </a:lnSpc>
              <a:spcBef>
                <a:spcPts val="0"/>
              </a:spcBef>
              <a:buSzTx/>
              <a:buFontTx/>
              <a:buNone/>
              <a:defRPr sz="1500">
                <a:solidFill>
                  <a:srgbClr val="444444"/>
                </a:solidFill>
                <a:latin typeface="Courier New"/>
                <a:ea typeface="Courier New"/>
                <a:cs typeface="Courier New"/>
                <a:sym typeface="Courier New"/>
              </a:defRPr>
            </a:pPr>
            <a:endParaRPr sz="1200">
              <a:solidFill>
                <a:srgbClr val="AAAAAA"/>
              </a:solidFill>
            </a:endParaRPr>
          </a:p>
          <a:p>
            <a:pPr marL="0" indent="0" defTabSz="457200">
              <a:lnSpc>
                <a:spcPct val="100000"/>
              </a:lnSpc>
              <a:spcBef>
                <a:spcPts val="0"/>
              </a:spcBef>
              <a:buSzTx/>
              <a:buFontTx/>
              <a:buNone/>
              <a:defRPr sz="1500">
                <a:solidFill>
                  <a:srgbClr val="444444"/>
                </a:solidFill>
                <a:latin typeface="Courier New"/>
                <a:ea typeface="Courier New"/>
                <a:cs typeface="Courier New"/>
                <a:sym typeface="Courier New"/>
              </a:defRPr>
            </a:pPr>
            <a:r>
              <a:rPr sz="1200">
                <a:solidFill>
                  <a:srgbClr val="AAAAAA"/>
                </a:solidFill>
              </a:rPr>
              <a:t>————————————————————————————————————————————————————————————</a:t>
            </a:r>
            <a:endParaRPr sz="1200">
              <a:solidFill>
                <a:srgbClr val="AAAAAA"/>
              </a:solidFill>
            </a:endParaRPr>
          </a:p>
          <a:p>
            <a:pPr marL="0" indent="0" defTabSz="457200">
              <a:lnSpc>
                <a:spcPct val="100000"/>
              </a:lnSpc>
              <a:spcBef>
                <a:spcPts val="0"/>
              </a:spcBef>
              <a:buSzTx/>
              <a:buFontTx/>
              <a:buNone/>
              <a:defRPr sz="1500">
                <a:solidFill>
                  <a:srgbClr val="444444"/>
                </a:solidFill>
                <a:latin typeface="Courier New"/>
                <a:ea typeface="Courier New"/>
                <a:cs typeface="Courier New"/>
                <a:sym typeface="Courier New"/>
              </a:defRPr>
            </a:pPr>
            <a:endParaRPr sz="1200">
              <a:solidFill>
                <a:srgbClr val="AAAAAA"/>
              </a:solidFill>
            </a:endParaRPr>
          </a:p>
          <a:p>
            <a:pPr marL="0" indent="0" defTabSz="457200">
              <a:lnSpc>
                <a:spcPct val="100000"/>
              </a:lnSpc>
              <a:spcBef>
                <a:spcPts val="0"/>
              </a:spcBef>
              <a:buSzTx/>
              <a:buFontTx/>
              <a:buNone/>
              <a:defRPr sz="1400">
                <a:solidFill>
                  <a:schemeClr val="accent5">
                    <a:satOff val="-4388"/>
                    <a:lumOff val="14215"/>
                  </a:schemeClr>
                </a:solidFill>
                <a:latin typeface="Courier New"/>
                <a:ea typeface="Courier New"/>
                <a:cs typeface="Courier New"/>
                <a:sym typeface="Courier New"/>
              </a:defRPr>
            </a:pPr>
            <a:r>
              <a:rPr>
                <a:solidFill>
                  <a:srgbClr val="AAAAAA"/>
                </a:solidFill>
              </a:rPr>
              <a:t>// Get mapping</a:t>
            </a:r>
            <a:endParaRPr sz="1200">
              <a:solidFill>
                <a:srgbClr val="AAAAAA"/>
              </a:solidFill>
            </a:endParaRPr>
          </a:p>
          <a:p>
            <a:pPr marL="0" indent="0" defTabSz="457200">
              <a:lnSpc>
                <a:spcPct val="100000"/>
              </a:lnSpc>
              <a:spcBef>
                <a:spcPts val="0"/>
              </a:spcBef>
              <a:buSzTx/>
              <a:buFontTx/>
              <a:buNone/>
              <a:defRPr sz="1500">
                <a:solidFill>
                  <a:srgbClr val="009926"/>
                </a:solidFill>
                <a:latin typeface="Courier New"/>
                <a:ea typeface="Courier New"/>
                <a:cs typeface="Courier New"/>
                <a:sym typeface="Courier New"/>
              </a:defRPr>
            </a:pPr>
            <a:r>
              <a:rPr>
                <a:solidFill>
                  <a:srgbClr val="000000"/>
                </a:solidFill>
              </a:rPr>
              <a:t>GET</a:t>
            </a:r>
            <a:r>
              <a:rPr>
                <a:solidFill>
                  <a:srgbClr val="AAAAAA"/>
                </a:solidFill>
              </a:rPr>
              <a:t> </a:t>
            </a:r>
            <a:r>
              <a:rPr>
                <a:solidFill>
                  <a:srgbClr val="000000"/>
                </a:solidFill>
              </a:rPr>
              <a:t>&lt;index_name&gt;/_mapping</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9" name="Freeform 14"/>
          <p:cNvSpPr/>
          <p:nvPr/>
        </p:nvSpPr>
        <p:spPr>
          <a:xfrm>
            <a:off x="-2035810" y="1972203"/>
            <a:ext cx="5216075" cy="5865432"/>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00" name="Freeform 14"/>
          <p:cNvSpPr/>
          <p:nvPr/>
        </p:nvSpPr>
        <p:spPr>
          <a:xfrm>
            <a:off x="180419" y="-285356"/>
            <a:ext cx="671037"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alpha val="75000"/>
              </a:srgbClr>
            </a:solidFill>
          </a:ln>
        </p:spPr>
        <p:txBody>
          <a:bodyPr lIns="45719" rIns="45719"/>
          <a:lstStyle/>
          <a:p>
            <a:pPr>
              <a:defRPr sz="1800">
                <a:latin typeface="+mj-lt"/>
                <a:ea typeface="+mj-ea"/>
                <a:cs typeface="+mj-cs"/>
                <a:sym typeface="Poppins"/>
              </a:defRPr>
            </a:pPr>
          </a:p>
        </p:txBody>
      </p:sp>
      <p:sp>
        <p:nvSpPr>
          <p:cNvPr id="401" name="Freeform 14"/>
          <p:cNvSpPr/>
          <p:nvPr/>
        </p:nvSpPr>
        <p:spPr>
          <a:xfrm>
            <a:off x="1608092" y="-494239"/>
            <a:ext cx="2875090" cy="3233014"/>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02" name="Freeform 14"/>
          <p:cNvSpPr/>
          <p:nvPr/>
        </p:nvSpPr>
        <p:spPr>
          <a:xfrm>
            <a:off x="1904827" y="3520166"/>
            <a:ext cx="1798005" cy="2021841"/>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FFFFFF"/>
          </a:solidFill>
          <a:ln w="12700">
            <a:miter lim="400000"/>
          </a:ln>
          <a:effectLst>
            <a:outerShdw sx="100000" sy="100000" kx="0" ky="0" algn="b" rotWithShape="0" blurRad="190500" dist="0" dir="0">
              <a:srgbClr val="000000">
                <a:alpha val="10000"/>
              </a:srgbClr>
            </a:outerShdw>
          </a:effectLst>
        </p:spPr>
        <p:txBody>
          <a:bodyPr lIns="45719" rIns="45719"/>
          <a:lstStyle/>
          <a:p>
            <a:pPr>
              <a:defRPr sz="1800">
                <a:latin typeface="+mj-lt"/>
                <a:ea typeface="+mj-ea"/>
                <a:cs typeface="+mj-cs"/>
                <a:sym typeface="Poppins"/>
              </a:defRPr>
            </a:pPr>
          </a:p>
        </p:txBody>
      </p:sp>
      <p:sp>
        <p:nvSpPr>
          <p:cNvPr id="403" name="Rectangle 9"/>
          <p:cNvSpPr txBox="1"/>
          <p:nvPr/>
        </p:nvSpPr>
        <p:spPr>
          <a:xfrm>
            <a:off x="3182063" y="2652762"/>
            <a:ext cx="8460294"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5500">
                <a:solidFill>
                  <a:srgbClr val="FFFFFF"/>
                </a:solidFill>
              </a:defRPr>
            </a:lvl1pPr>
          </a:lstStyle>
          <a:p>
            <a:pPr/>
            <a:r>
              <a:t>Insert / Update Data</a:t>
            </a:r>
          </a:p>
        </p:txBody>
      </p:sp>
      <p:sp>
        <p:nvSpPr>
          <p:cNvPr id="404" name="Map"/>
          <p:cNvSpPr/>
          <p:nvPr/>
        </p:nvSpPr>
        <p:spPr>
          <a:xfrm>
            <a:off x="2232329" y="4004525"/>
            <a:ext cx="1143001" cy="1053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4081"/>
                </a:lnTo>
                <a:cubicBezTo>
                  <a:pt x="81" y="14081"/>
                  <a:pt x="167" y="14116"/>
                  <a:pt x="226" y="14181"/>
                </a:cubicBezTo>
                <a:cubicBezTo>
                  <a:pt x="286" y="14245"/>
                  <a:pt x="319" y="14334"/>
                  <a:pt x="319" y="14428"/>
                </a:cubicBezTo>
                <a:cubicBezTo>
                  <a:pt x="319" y="14522"/>
                  <a:pt x="286" y="14609"/>
                  <a:pt x="226" y="14674"/>
                </a:cubicBezTo>
                <a:cubicBezTo>
                  <a:pt x="167" y="14738"/>
                  <a:pt x="87" y="14773"/>
                  <a:pt x="0" y="14773"/>
                </a:cubicBezTo>
                <a:lnTo>
                  <a:pt x="0" y="19100"/>
                </a:lnTo>
                <a:lnTo>
                  <a:pt x="4921" y="21600"/>
                </a:lnTo>
                <a:lnTo>
                  <a:pt x="4921" y="17268"/>
                </a:lnTo>
                <a:cubicBezTo>
                  <a:pt x="4840" y="17268"/>
                  <a:pt x="4754" y="17233"/>
                  <a:pt x="4695" y="17168"/>
                </a:cubicBezTo>
                <a:cubicBezTo>
                  <a:pt x="4635" y="17104"/>
                  <a:pt x="4602" y="17017"/>
                  <a:pt x="4602" y="16923"/>
                </a:cubicBezTo>
                <a:cubicBezTo>
                  <a:pt x="4602" y="16835"/>
                  <a:pt x="4635" y="16740"/>
                  <a:pt x="4695" y="16675"/>
                </a:cubicBezTo>
                <a:cubicBezTo>
                  <a:pt x="4754" y="16611"/>
                  <a:pt x="4835" y="16576"/>
                  <a:pt x="4921" y="16576"/>
                </a:cubicBezTo>
                <a:lnTo>
                  <a:pt x="4921" y="2500"/>
                </a:lnTo>
                <a:lnTo>
                  <a:pt x="0" y="0"/>
                </a:lnTo>
                <a:close/>
                <a:moveTo>
                  <a:pt x="11124" y="0"/>
                </a:moveTo>
                <a:lnTo>
                  <a:pt x="11124" y="7161"/>
                </a:lnTo>
                <a:cubicBezTo>
                  <a:pt x="11205" y="7161"/>
                  <a:pt x="11292" y="7195"/>
                  <a:pt x="11352" y="7260"/>
                </a:cubicBezTo>
                <a:cubicBezTo>
                  <a:pt x="11411" y="7324"/>
                  <a:pt x="11443" y="7414"/>
                  <a:pt x="11443" y="7508"/>
                </a:cubicBezTo>
                <a:cubicBezTo>
                  <a:pt x="11443" y="7596"/>
                  <a:pt x="11411" y="7689"/>
                  <a:pt x="11352" y="7753"/>
                </a:cubicBezTo>
                <a:cubicBezTo>
                  <a:pt x="11292" y="7818"/>
                  <a:pt x="11210" y="7854"/>
                  <a:pt x="11124" y="7854"/>
                </a:cubicBezTo>
                <a:lnTo>
                  <a:pt x="11124" y="19100"/>
                </a:lnTo>
                <a:lnTo>
                  <a:pt x="16045" y="21600"/>
                </a:lnTo>
                <a:lnTo>
                  <a:pt x="16045" y="13183"/>
                </a:lnTo>
                <a:cubicBezTo>
                  <a:pt x="15958" y="13183"/>
                  <a:pt x="15878" y="13148"/>
                  <a:pt x="15818" y="13084"/>
                </a:cubicBezTo>
                <a:cubicBezTo>
                  <a:pt x="15759" y="13019"/>
                  <a:pt x="15727" y="12930"/>
                  <a:pt x="15727" y="12836"/>
                </a:cubicBezTo>
                <a:cubicBezTo>
                  <a:pt x="15727" y="12742"/>
                  <a:pt x="15759" y="12655"/>
                  <a:pt x="15818" y="12590"/>
                </a:cubicBezTo>
                <a:cubicBezTo>
                  <a:pt x="15878" y="12526"/>
                  <a:pt x="15958" y="12491"/>
                  <a:pt x="16045" y="12491"/>
                </a:cubicBezTo>
                <a:lnTo>
                  <a:pt x="16045" y="2500"/>
                </a:lnTo>
                <a:lnTo>
                  <a:pt x="11124" y="0"/>
                </a:lnTo>
                <a:close/>
                <a:moveTo>
                  <a:pt x="21600" y="0"/>
                </a:moveTo>
                <a:lnTo>
                  <a:pt x="16679" y="2500"/>
                </a:lnTo>
                <a:lnTo>
                  <a:pt x="16679" y="12491"/>
                </a:lnTo>
                <a:cubicBezTo>
                  <a:pt x="16760" y="12491"/>
                  <a:pt x="16846" y="12526"/>
                  <a:pt x="16905" y="12590"/>
                </a:cubicBezTo>
                <a:cubicBezTo>
                  <a:pt x="16965" y="12655"/>
                  <a:pt x="16998" y="12742"/>
                  <a:pt x="16998" y="12836"/>
                </a:cubicBezTo>
                <a:cubicBezTo>
                  <a:pt x="16998" y="12930"/>
                  <a:pt x="16965" y="13019"/>
                  <a:pt x="16905" y="13084"/>
                </a:cubicBezTo>
                <a:cubicBezTo>
                  <a:pt x="16846" y="13148"/>
                  <a:pt x="16765" y="13183"/>
                  <a:pt x="16679" y="13183"/>
                </a:cubicBezTo>
                <a:lnTo>
                  <a:pt x="16679" y="21600"/>
                </a:lnTo>
                <a:lnTo>
                  <a:pt x="21600" y="19100"/>
                </a:lnTo>
                <a:lnTo>
                  <a:pt x="21600" y="0"/>
                </a:lnTo>
                <a:close/>
                <a:moveTo>
                  <a:pt x="10487" y="6"/>
                </a:moveTo>
                <a:lnTo>
                  <a:pt x="5565" y="2506"/>
                </a:lnTo>
                <a:lnTo>
                  <a:pt x="5565" y="16582"/>
                </a:lnTo>
                <a:cubicBezTo>
                  <a:pt x="5646" y="16582"/>
                  <a:pt x="5732" y="16616"/>
                  <a:pt x="5792" y="16681"/>
                </a:cubicBezTo>
                <a:cubicBezTo>
                  <a:pt x="5851" y="16745"/>
                  <a:pt x="5885" y="16834"/>
                  <a:pt x="5885" y="16928"/>
                </a:cubicBezTo>
                <a:cubicBezTo>
                  <a:pt x="5885" y="17022"/>
                  <a:pt x="5851" y="17109"/>
                  <a:pt x="5792" y="17174"/>
                </a:cubicBezTo>
                <a:cubicBezTo>
                  <a:pt x="5732" y="17239"/>
                  <a:pt x="5652" y="17275"/>
                  <a:pt x="5565" y="17275"/>
                </a:cubicBezTo>
                <a:lnTo>
                  <a:pt x="5565" y="21600"/>
                </a:lnTo>
                <a:lnTo>
                  <a:pt x="10487" y="19100"/>
                </a:lnTo>
                <a:lnTo>
                  <a:pt x="10487" y="7854"/>
                </a:lnTo>
                <a:cubicBezTo>
                  <a:pt x="10405" y="7854"/>
                  <a:pt x="10318" y="7818"/>
                  <a:pt x="10258" y="7753"/>
                </a:cubicBezTo>
                <a:cubicBezTo>
                  <a:pt x="10199" y="7689"/>
                  <a:pt x="10167" y="7601"/>
                  <a:pt x="10167" y="7508"/>
                </a:cubicBezTo>
                <a:cubicBezTo>
                  <a:pt x="10167" y="7414"/>
                  <a:pt x="10199" y="7324"/>
                  <a:pt x="10258" y="7260"/>
                </a:cubicBezTo>
                <a:cubicBezTo>
                  <a:pt x="10318" y="7195"/>
                  <a:pt x="10400" y="7161"/>
                  <a:pt x="10487" y="7161"/>
                </a:cubicBezTo>
                <a:lnTo>
                  <a:pt x="10487" y="6"/>
                </a:lnTo>
                <a:close/>
                <a:moveTo>
                  <a:pt x="20010" y="4589"/>
                </a:moveTo>
                <a:lnTo>
                  <a:pt x="20691" y="5037"/>
                </a:lnTo>
                <a:lnTo>
                  <a:pt x="19853" y="6310"/>
                </a:lnTo>
                <a:lnTo>
                  <a:pt x="20691" y="6856"/>
                </a:lnTo>
                <a:lnTo>
                  <a:pt x="20010" y="7895"/>
                </a:lnTo>
                <a:lnTo>
                  <a:pt x="19171" y="7342"/>
                </a:lnTo>
                <a:lnTo>
                  <a:pt x="18333" y="8617"/>
                </a:lnTo>
                <a:lnTo>
                  <a:pt x="17652" y="8170"/>
                </a:lnTo>
                <a:lnTo>
                  <a:pt x="18490" y="6897"/>
                </a:lnTo>
                <a:lnTo>
                  <a:pt x="17652" y="6345"/>
                </a:lnTo>
                <a:lnTo>
                  <a:pt x="18333" y="5312"/>
                </a:lnTo>
                <a:lnTo>
                  <a:pt x="19171" y="5864"/>
                </a:lnTo>
                <a:lnTo>
                  <a:pt x="20010" y="4589"/>
                </a:lnTo>
                <a:close/>
                <a:moveTo>
                  <a:pt x="9653" y="7579"/>
                </a:moveTo>
                <a:cubicBezTo>
                  <a:pt x="9778" y="7574"/>
                  <a:pt x="9898" y="7650"/>
                  <a:pt x="9951" y="7777"/>
                </a:cubicBezTo>
                <a:cubicBezTo>
                  <a:pt x="10026" y="7947"/>
                  <a:pt x="9956" y="8154"/>
                  <a:pt x="9799" y="8236"/>
                </a:cubicBezTo>
                <a:cubicBezTo>
                  <a:pt x="9755" y="8259"/>
                  <a:pt x="9707" y="8271"/>
                  <a:pt x="9663" y="8271"/>
                </a:cubicBezTo>
                <a:cubicBezTo>
                  <a:pt x="9544" y="8271"/>
                  <a:pt x="9432" y="8194"/>
                  <a:pt x="9378" y="8071"/>
                </a:cubicBezTo>
                <a:cubicBezTo>
                  <a:pt x="9302" y="7900"/>
                  <a:pt x="9371" y="7688"/>
                  <a:pt x="9528" y="7612"/>
                </a:cubicBezTo>
                <a:cubicBezTo>
                  <a:pt x="9569" y="7592"/>
                  <a:pt x="9612" y="7581"/>
                  <a:pt x="9653" y="7579"/>
                </a:cubicBezTo>
                <a:close/>
                <a:moveTo>
                  <a:pt x="11955" y="7579"/>
                </a:moveTo>
                <a:cubicBezTo>
                  <a:pt x="11996" y="7581"/>
                  <a:pt x="12038" y="7592"/>
                  <a:pt x="12077" y="7612"/>
                </a:cubicBezTo>
                <a:cubicBezTo>
                  <a:pt x="12234" y="7688"/>
                  <a:pt x="12303" y="7895"/>
                  <a:pt x="12227" y="8071"/>
                </a:cubicBezTo>
                <a:cubicBezTo>
                  <a:pt x="12173" y="8194"/>
                  <a:pt x="12061" y="8271"/>
                  <a:pt x="11942" y="8271"/>
                </a:cubicBezTo>
                <a:cubicBezTo>
                  <a:pt x="11898" y="8271"/>
                  <a:pt x="11850" y="8259"/>
                  <a:pt x="11806" y="8236"/>
                </a:cubicBezTo>
                <a:cubicBezTo>
                  <a:pt x="11644" y="8154"/>
                  <a:pt x="11579" y="7947"/>
                  <a:pt x="11654" y="7777"/>
                </a:cubicBezTo>
                <a:cubicBezTo>
                  <a:pt x="11711" y="7645"/>
                  <a:pt x="11832" y="7572"/>
                  <a:pt x="11955" y="7579"/>
                </a:cubicBezTo>
                <a:close/>
                <a:moveTo>
                  <a:pt x="8832" y="7997"/>
                </a:moveTo>
                <a:cubicBezTo>
                  <a:pt x="8957" y="7992"/>
                  <a:pt x="9077" y="8066"/>
                  <a:pt x="9129" y="8194"/>
                </a:cubicBezTo>
                <a:cubicBezTo>
                  <a:pt x="9205" y="8364"/>
                  <a:pt x="9140" y="8570"/>
                  <a:pt x="8977" y="8652"/>
                </a:cubicBezTo>
                <a:cubicBezTo>
                  <a:pt x="8934" y="8676"/>
                  <a:pt x="8885" y="8687"/>
                  <a:pt x="8842" y="8687"/>
                </a:cubicBezTo>
                <a:cubicBezTo>
                  <a:pt x="8723" y="8687"/>
                  <a:pt x="8609" y="8610"/>
                  <a:pt x="8555" y="8487"/>
                </a:cubicBezTo>
                <a:cubicBezTo>
                  <a:pt x="8479" y="8311"/>
                  <a:pt x="8550" y="8107"/>
                  <a:pt x="8707" y="8030"/>
                </a:cubicBezTo>
                <a:cubicBezTo>
                  <a:pt x="8747" y="8010"/>
                  <a:pt x="8790" y="7999"/>
                  <a:pt x="8832" y="7997"/>
                </a:cubicBezTo>
                <a:close/>
                <a:moveTo>
                  <a:pt x="12776" y="7997"/>
                </a:moveTo>
                <a:cubicBezTo>
                  <a:pt x="12817" y="7999"/>
                  <a:pt x="12859" y="8010"/>
                  <a:pt x="12898" y="8030"/>
                </a:cubicBezTo>
                <a:cubicBezTo>
                  <a:pt x="13055" y="8107"/>
                  <a:pt x="13126" y="8311"/>
                  <a:pt x="13050" y="8487"/>
                </a:cubicBezTo>
                <a:cubicBezTo>
                  <a:pt x="12996" y="8610"/>
                  <a:pt x="12882" y="8687"/>
                  <a:pt x="12763" y="8687"/>
                </a:cubicBezTo>
                <a:cubicBezTo>
                  <a:pt x="12720" y="8687"/>
                  <a:pt x="12671" y="8676"/>
                  <a:pt x="12628" y="8652"/>
                </a:cubicBezTo>
                <a:cubicBezTo>
                  <a:pt x="12471" y="8570"/>
                  <a:pt x="12400" y="8364"/>
                  <a:pt x="12476" y="8194"/>
                </a:cubicBezTo>
                <a:cubicBezTo>
                  <a:pt x="12532" y="8066"/>
                  <a:pt x="12654" y="7992"/>
                  <a:pt x="12776" y="7997"/>
                </a:cubicBezTo>
                <a:close/>
                <a:moveTo>
                  <a:pt x="8021" y="8404"/>
                </a:moveTo>
                <a:cubicBezTo>
                  <a:pt x="8107" y="8404"/>
                  <a:pt x="8188" y="8441"/>
                  <a:pt x="8247" y="8505"/>
                </a:cubicBezTo>
                <a:cubicBezTo>
                  <a:pt x="8307" y="8570"/>
                  <a:pt x="8338" y="8657"/>
                  <a:pt x="8339" y="8751"/>
                </a:cubicBezTo>
                <a:cubicBezTo>
                  <a:pt x="8339" y="8845"/>
                  <a:pt x="8307" y="8934"/>
                  <a:pt x="8247" y="8999"/>
                </a:cubicBezTo>
                <a:cubicBezTo>
                  <a:pt x="8188" y="9063"/>
                  <a:pt x="8107" y="9098"/>
                  <a:pt x="8021" y="9098"/>
                </a:cubicBezTo>
                <a:cubicBezTo>
                  <a:pt x="7934" y="9098"/>
                  <a:pt x="7852" y="9063"/>
                  <a:pt x="7793" y="8999"/>
                </a:cubicBezTo>
                <a:cubicBezTo>
                  <a:pt x="7733" y="8934"/>
                  <a:pt x="7701" y="8845"/>
                  <a:pt x="7701" y="8751"/>
                </a:cubicBezTo>
                <a:cubicBezTo>
                  <a:pt x="7701" y="8657"/>
                  <a:pt x="7733" y="8570"/>
                  <a:pt x="7793" y="8505"/>
                </a:cubicBezTo>
                <a:cubicBezTo>
                  <a:pt x="7852" y="8441"/>
                  <a:pt x="7934" y="8404"/>
                  <a:pt x="8021" y="8404"/>
                </a:cubicBezTo>
                <a:close/>
                <a:moveTo>
                  <a:pt x="13579" y="8404"/>
                </a:moveTo>
                <a:cubicBezTo>
                  <a:pt x="13660" y="8404"/>
                  <a:pt x="13748" y="8441"/>
                  <a:pt x="13807" y="8505"/>
                </a:cubicBezTo>
                <a:cubicBezTo>
                  <a:pt x="13867" y="8570"/>
                  <a:pt x="13899" y="8657"/>
                  <a:pt x="13899" y="8751"/>
                </a:cubicBezTo>
                <a:cubicBezTo>
                  <a:pt x="13899" y="8845"/>
                  <a:pt x="13867" y="8934"/>
                  <a:pt x="13807" y="8999"/>
                </a:cubicBezTo>
                <a:cubicBezTo>
                  <a:pt x="13748" y="9063"/>
                  <a:pt x="13666" y="9098"/>
                  <a:pt x="13579" y="9098"/>
                </a:cubicBezTo>
                <a:cubicBezTo>
                  <a:pt x="13493" y="9098"/>
                  <a:pt x="13412" y="9063"/>
                  <a:pt x="13353" y="8999"/>
                </a:cubicBezTo>
                <a:cubicBezTo>
                  <a:pt x="13293" y="8934"/>
                  <a:pt x="13260" y="8845"/>
                  <a:pt x="13260" y="8751"/>
                </a:cubicBezTo>
                <a:cubicBezTo>
                  <a:pt x="13260" y="8657"/>
                  <a:pt x="13293" y="8570"/>
                  <a:pt x="13353" y="8505"/>
                </a:cubicBezTo>
                <a:cubicBezTo>
                  <a:pt x="13412" y="8441"/>
                  <a:pt x="13493" y="8404"/>
                  <a:pt x="13579" y="8404"/>
                </a:cubicBezTo>
                <a:close/>
                <a:moveTo>
                  <a:pt x="19139" y="8404"/>
                </a:moveTo>
                <a:cubicBezTo>
                  <a:pt x="19226" y="8404"/>
                  <a:pt x="19306" y="8441"/>
                  <a:pt x="19366" y="8505"/>
                </a:cubicBezTo>
                <a:cubicBezTo>
                  <a:pt x="19425" y="8570"/>
                  <a:pt x="19459" y="8657"/>
                  <a:pt x="19459" y="8751"/>
                </a:cubicBezTo>
                <a:cubicBezTo>
                  <a:pt x="19459" y="8845"/>
                  <a:pt x="19425" y="8934"/>
                  <a:pt x="19366" y="8999"/>
                </a:cubicBezTo>
                <a:cubicBezTo>
                  <a:pt x="19306" y="9063"/>
                  <a:pt x="19226" y="9098"/>
                  <a:pt x="19139" y="9098"/>
                </a:cubicBezTo>
                <a:cubicBezTo>
                  <a:pt x="19053" y="9098"/>
                  <a:pt x="18971" y="9063"/>
                  <a:pt x="18911" y="8999"/>
                </a:cubicBezTo>
                <a:cubicBezTo>
                  <a:pt x="18852" y="8934"/>
                  <a:pt x="18820" y="8845"/>
                  <a:pt x="18820" y="8751"/>
                </a:cubicBezTo>
                <a:cubicBezTo>
                  <a:pt x="18820" y="8657"/>
                  <a:pt x="18852" y="8570"/>
                  <a:pt x="18911" y="8505"/>
                </a:cubicBezTo>
                <a:cubicBezTo>
                  <a:pt x="18971" y="8441"/>
                  <a:pt x="19053" y="8404"/>
                  <a:pt x="19139" y="8404"/>
                </a:cubicBezTo>
                <a:close/>
                <a:moveTo>
                  <a:pt x="13584" y="9351"/>
                </a:moveTo>
                <a:cubicBezTo>
                  <a:pt x="13763" y="9351"/>
                  <a:pt x="13904" y="9502"/>
                  <a:pt x="13904" y="9696"/>
                </a:cubicBezTo>
                <a:cubicBezTo>
                  <a:pt x="13898" y="9889"/>
                  <a:pt x="13757" y="10042"/>
                  <a:pt x="13584" y="10042"/>
                </a:cubicBezTo>
                <a:cubicBezTo>
                  <a:pt x="13411" y="10042"/>
                  <a:pt x="13267" y="9889"/>
                  <a:pt x="13267" y="9696"/>
                </a:cubicBezTo>
                <a:cubicBezTo>
                  <a:pt x="13267" y="9502"/>
                  <a:pt x="13406" y="9351"/>
                  <a:pt x="13584" y="9351"/>
                </a:cubicBezTo>
                <a:close/>
                <a:moveTo>
                  <a:pt x="19144" y="9351"/>
                </a:moveTo>
                <a:cubicBezTo>
                  <a:pt x="19323" y="9351"/>
                  <a:pt x="19464" y="9502"/>
                  <a:pt x="19464" y="9696"/>
                </a:cubicBezTo>
                <a:cubicBezTo>
                  <a:pt x="19458" y="9889"/>
                  <a:pt x="19317" y="10042"/>
                  <a:pt x="19144" y="10042"/>
                </a:cubicBezTo>
                <a:cubicBezTo>
                  <a:pt x="18971" y="10042"/>
                  <a:pt x="18825" y="9889"/>
                  <a:pt x="18825" y="9696"/>
                </a:cubicBezTo>
                <a:cubicBezTo>
                  <a:pt x="18825" y="9502"/>
                  <a:pt x="18966" y="9351"/>
                  <a:pt x="19144" y="9351"/>
                </a:cubicBezTo>
                <a:close/>
                <a:moveTo>
                  <a:pt x="8021" y="9562"/>
                </a:moveTo>
                <a:cubicBezTo>
                  <a:pt x="8194" y="9562"/>
                  <a:pt x="8338" y="9715"/>
                  <a:pt x="8339" y="9909"/>
                </a:cubicBezTo>
                <a:cubicBezTo>
                  <a:pt x="8339" y="10102"/>
                  <a:pt x="8199" y="10253"/>
                  <a:pt x="8021" y="10253"/>
                </a:cubicBezTo>
                <a:cubicBezTo>
                  <a:pt x="7842" y="10253"/>
                  <a:pt x="7701" y="10102"/>
                  <a:pt x="7701" y="9909"/>
                </a:cubicBezTo>
                <a:cubicBezTo>
                  <a:pt x="7701" y="9721"/>
                  <a:pt x="7842" y="9562"/>
                  <a:pt x="8021" y="9562"/>
                </a:cubicBezTo>
                <a:close/>
                <a:moveTo>
                  <a:pt x="13584" y="10296"/>
                </a:moveTo>
                <a:cubicBezTo>
                  <a:pt x="13763" y="10296"/>
                  <a:pt x="13904" y="10449"/>
                  <a:pt x="13904" y="10642"/>
                </a:cubicBezTo>
                <a:cubicBezTo>
                  <a:pt x="13898" y="10836"/>
                  <a:pt x="13757" y="10987"/>
                  <a:pt x="13584" y="10987"/>
                </a:cubicBezTo>
                <a:cubicBezTo>
                  <a:pt x="13411" y="10987"/>
                  <a:pt x="13267" y="10836"/>
                  <a:pt x="13267" y="10642"/>
                </a:cubicBezTo>
                <a:cubicBezTo>
                  <a:pt x="13267" y="10454"/>
                  <a:pt x="13406" y="10296"/>
                  <a:pt x="13584" y="10296"/>
                </a:cubicBezTo>
                <a:close/>
                <a:moveTo>
                  <a:pt x="19144" y="10296"/>
                </a:moveTo>
                <a:cubicBezTo>
                  <a:pt x="19323" y="10296"/>
                  <a:pt x="19464" y="10449"/>
                  <a:pt x="19464" y="10642"/>
                </a:cubicBezTo>
                <a:cubicBezTo>
                  <a:pt x="19458" y="10836"/>
                  <a:pt x="19317" y="10987"/>
                  <a:pt x="19144" y="10987"/>
                </a:cubicBezTo>
                <a:cubicBezTo>
                  <a:pt x="18971" y="10987"/>
                  <a:pt x="18825" y="10836"/>
                  <a:pt x="18825" y="10642"/>
                </a:cubicBezTo>
                <a:cubicBezTo>
                  <a:pt x="18825" y="10454"/>
                  <a:pt x="18966" y="10296"/>
                  <a:pt x="19144" y="10296"/>
                </a:cubicBezTo>
                <a:close/>
                <a:moveTo>
                  <a:pt x="8021" y="10717"/>
                </a:moveTo>
                <a:cubicBezTo>
                  <a:pt x="8194" y="10717"/>
                  <a:pt x="8338" y="10870"/>
                  <a:pt x="8339" y="11064"/>
                </a:cubicBezTo>
                <a:cubicBezTo>
                  <a:pt x="8339" y="11252"/>
                  <a:pt x="8199" y="11411"/>
                  <a:pt x="8021" y="11411"/>
                </a:cubicBezTo>
                <a:cubicBezTo>
                  <a:pt x="7842" y="11411"/>
                  <a:pt x="7701" y="11258"/>
                  <a:pt x="7701" y="11064"/>
                </a:cubicBezTo>
                <a:cubicBezTo>
                  <a:pt x="7701" y="10876"/>
                  <a:pt x="7842" y="10717"/>
                  <a:pt x="8021" y="10717"/>
                </a:cubicBezTo>
                <a:close/>
                <a:moveTo>
                  <a:pt x="13579" y="11240"/>
                </a:moveTo>
                <a:cubicBezTo>
                  <a:pt x="13660" y="11240"/>
                  <a:pt x="13748" y="11275"/>
                  <a:pt x="13807" y="11339"/>
                </a:cubicBezTo>
                <a:cubicBezTo>
                  <a:pt x="13867" y="11404"/>
                  <a:pt x="13899" y="11493"/>
                  <a:pt x="13899" y="11587"/>
                </a:cubicBezTo>
                <a:cubicBezTo>
                  <a:pt x="13899" y="11681"/>
                  <a:pt x="13867" y="11768"/>
                  <a:pt x="13807" y="11833"/>
                </a:cubicBezTo>
                <a:cubicBezTo>
                  <a:pt x="13748" y="11897"/>
                  <a:pt x="13666" y="11934"/>
                  <a:pt x="13579" y="11934"/>
                </a:cubicBezTo>
                <a:cubicBezTo>
                  <a:pt x="13493" y="11934"/>
                  <a:pt x="13412" y="11897"/>
                  <a:pt x="13353" y="11833"/>
                </a:cubicBezTo>
                <a:cubicBezTo>
                  <a:pt x="13293" y="11768"/>
                  <a:pt x="13260" y="11681"/>
                  <a:pt x="13260" y="11587"/>
                </a:cubicBezTo>
                <a:cubicBezTo>
                  <a:pt x="13260" y="11493"/>
                  <a:pt x="13293" y="11404"/>
                  <a:pt x="13353" y="11339"/>
                </a:cubicBezTo>
                <a:cubicBezTo>
                  <a:pt x="13412" y="11275"/>
                  <a:pt x="13493" y="11240"/>
                  <a:pt x="13579" y="11240"/>
                </a:cubicBezTo>
                <a:close/>
                <a:moveTo>
                  <a:pt x="19139" y="11240"/>
                </a:moveTo>
                <a:cubicBezTo>
                  <a:pt x="19226" y="11240"/>
                  <a:pt x="19306" y="11275"/>
                  <a:pt x="19366" y="11339"/>
                </a:cubicBezTo>
                <a:cubicBezTo>
                  <a:pt x="19425" y="11404"/>
                  <a:pt x="19459" y="11493"/>
                  <a:pt x="19459" y="11587"/>
                </a:cubicBezTo>
                <a:cubicBezTo>
                  <a:pt x="19459" y="11681"/>
                  <a:pt x="19425" y="11768"/>
                  <a:pt x="19366" y="11833"/>
                </a:cubicBezTo>
                <a:cubicBezTo>
                  <a:pt x="19306" y="11897"/>
                  <a:pt x="19226" y="11934"/>
                  <a:pt x="19139" y="11934"/>
                </a:cubicBezTo>
                <a:cubicBezTo>
                  <a:pt x="19053" y="11934"/>
                  <a:pt x="18971" y="11897"/>
                  <a:pt x="18911" y="11833"/>
                </a:cubicBezTo>
                <a:cubicBezTo>
                  <a:pt x="18852" y="11768"/>
                  <a:pt x="18820" y="11681"/>
                  <a:pt x="18820" y="11587"/>
                </a:cubicBezTo>
                <a:cubicBezTo>
                  <a:pt x="18820" y="11493"/>
                  <a:pt x="18852" y="11404"/>
                  <a:pt x="18911" y="11339"/>
                </a:cubicBezTo>
                <a:cubicBezTo>
                  <a:pt x="18971" y="11275"/>
                  <a:pt x="19053" y="11240"/>
                  <a:pt x="19139" y="11240"/>
                </a:cubicBezTo>
                <a:close/>
                <a:moveTo>
                  <a:pt x="14421" y="11666"/>
                </a:moveTo>
                <a:cubicBezTo>
                  <a:pt x="14462" y="11668"/>
                  <a:pt x="14503" y="11678"/>
                  <a:pt x="14543" y="11699"/>
                </a:cubicBezTo>
                <a:cubicBezTo>
                  <a:pt x="14699" y="11775"/>
                  <a:pt x="14763" y="11979"/>
                  <a:pt x="14693" y="12156"/>
                </a:cubicBezTo>
                <a:cubicBezTo>
                  <a:pt x="14639" y="12279"/>
                  <a:pt x="14526" y="12355"/>
                  <a:pt x="14407" y="12355"/>
                </a:cubicBezTo>
                <a:cubicBezTo>
                  <a:pt x="14364" y="12355"/>
                  <a:pt x="14315" y="12344"/>
                  <a:pt x="14272" y="12321"/>
                </a:cubicBezTo>
                <a:cubicBezTo>
                  <a:pt x="14115" y="12238"/>
                  <a:pt x="14044" y="12032"/>
                  <a:pt x="14120" y="11862"/>
                </a:cubicBezTo>
                <a:cubicBezTo>
                  <a:pt x="14177" y="11734"/>
                  <a:pt x="14298" y="11661"/>
                  <a:pt x="14421" y="11666"/>
                </a:cubicBezTo>
                <a:close/>
                <a:moveTo>
                  <a:pt x="18311" y="11666"/>
                </a:moveTo>
                <a:cubicBezTo>
                  <a:pt x="18436" y="11661"/>
                  <a:pt x="18556" y="11734"/>
                  <a:pt x="18609" y="11862"/>
                </a:cubicBezTo>
                <a:cubicBezTo>
                  <a:pt x="18684" y="12032"/>
                  <a:pt x="18615" y="12238"/>
                  <a:pt x="18458" y="12321"/>
                </a:cubicBezTo>
                <a:cubicBezTo>
                  <a:pt x="18415" y="12344"/>
                  <a:pt x="18366" y="12355"/>
                  <a:pt x="18323" y="12355"/>
                </a:cubicBezTo>
                <a:cubicBezTo>
                  <a:pt x="18204" y="12355"/>
                  <a:pt x="18090" y="12285"/>
                  <a:pt x="18036" y="12156"/>
                </a:cubicBezTo>
                <a:cubicBezTo>
                  <a:pt x="17960" y="11979"/>
                  <a:pt x="18031" y="11775"/>
                  <a:pt x="18188" y="11699"/>
                </a:cubicBezTo>
                <a:cubicBezTo>
                  <a:pt x="18228" y="11678"/>
                  <a:pt x="18270" y="11668"/>
                  <a:pt x="18311" y="11666"/>
                </a:cubicBezTo>
                <a:close/>
                <a:moveTo>
                  <a:pt x="8021" y="11868"/>
                </a:moveTo>
                <a:cubicBezTo>
                  <a:pt x="8194" y="11868"/>
                  <a:pt x="8338" y="12021"/>
                  <a:pt x="8339" y="12214"/>
                </a:cubicBezTo>
                <a:cubicBezTo>
                  <a:pt x="8339" y="12408"/>
                  <a:pt x="8199" y="12561"/>
                  <a:pt x="8021" y="12561"/>
                </a:cubicBezTo>
                <a:cubicBezTo>
                  <a:pt x="7842" y="12561"/>
                  <a:pt x="7701" y="12408"/>
                  <a:pt x="7701" y="12214"/>
                </a:cubicBezTo>
                <a:cubicBezTo>
                  <a:pt x="7701" y="12021"/>
                  <a:pt x="7842" y="11868"/>
                  <a:pt x="8021" y="11868"/>
                </a:cubicBezTo>
                <a:close/>
                <a:moveTo>
                  <a:pt x="17490" y="12077"/>
                </a:moveTo>
                <a:cubicBezTo>
                  <a:pt x="17615" y="12071"/>
                  <a:pt x="17735" y="12145"/>
                  <a:pt x="17787" y="12273"/>
                </a:cubicBezTo>
                <a:cubicBezTo>
                  <a:pt x="17863" y="12449"/>
                  <a:pt x="17797" y="12655"/>
                  <a:pt x="17635" y="12737"/>
                </a:cubicBezTo>
                <a:cubicBezTo>
                  <a:pt x="17592" y="12760"/>
                  <a:pt x="17543" y="12766"/>
                  <a:pt x="17500" y="12766"/>
                </a:cubicBezTo>
                <a:cubicBezTo>
                  <a:pt x="17381" y="12766"/>
                  <a:pt x="17269" y="12696"/>
                  <a:pt x="17214" y="12566"/>
                </a:cubicBezTo>
                <a:cubicBezTo>
                  <a:pt x="17139" y="12390"/>
                  <a:pt x="17208" y="12186"/>
                  <a:pt x="17365" y="12110"/>
                </a:cubicBezTo>
                <a:cubicBezTo>
                  <a:pt x="17405" y="12089"/>
                  <a:pt x="17448" y="12078"/>
                  <a:pt x="17490" y="12077"/>
                </a:cubicBezTo>
                <a:close/>
                <a:moveTo>
                  <a:pt x="15237" y="12088"/>
                </a:moveTo>
                <a:cubicBezTo>
                  <a:pt x="15278" y="12090"/>
                  <a:pt x="15320" y="12100"/>
                  <a:pt x="15359" y="12121"/>
                </a:cubicBezTo>
                <a:cubicBezTo>
                  <a:pt x="15516" y="12191"/>
                  <a:pt x="15587" y="12396"/>
                  <a:pt x="15511" y="12572"/>
                </a:cubicBezTo>
                <a:cubicBezTo>
                  <a:pt x="15457" y="12695"/>
                  <a:pt x="15343" y="12772"/>
                  <a:pt x="15224" y="12772"/>
                </a:cubicBezTo>
                <a:cubicBezTo>
                  <a:pt x="15180" y="12772"/>
                  <a:pt x="15132" y="12760"/>
                  <a:pt x="15088" y="12742"/>
                </a:cubicBezTo>
                <a:cubicBezTo>
                  <a:pt x="14926" y="12660"/>
                  <a:pt x="14861" y="12456"/>
                  <a:pt x="14936" y="12286"/>
                </a:cubicBezTo>
                <a:cubicBezTo>
                  <a:pt x="14993" y="12154"/>
                  <a:pt x="15114" y="12081"/>
                  <a:pt x="15237" y="12088"/>
                </a:cubicBezTo>
                <a:close/>
                <a:moveTo>
                  <a:pt x="8021" y="13019"/>
                </a:moveTo>
                <a:cubicBezTo>
                  <a:pt x="8194" y="13019"/>
                  <a:pt x="8338" y="13171"/>
                  <a:pt x="8339" y="13364"/>
                </a:cubicBezTo>
                <a:cubicBezTo>
                  <a:pt x="8339" y="13558"/>
                  <a:pt x="8199" y="13711"/>
                  <a:pt x="8021" y="13711"/>
                </a:cubicBezTo>
                <a:cubicBezTo>
                  <a:pt x="7842" y="13711"/>
                  <a:pt x="7701" y="13558"/>
                  <a:pt x="7701" y="13364"/>
                </a:cubicBezTo>
                <a:cubicBezTo>
                  <a:pt x="7701" y="13176"/>
                  <a:pt x="7842" y="13019"/>
                  <a:pt x="8021" y="13019"/>
                </a:cubicBezTo>
                <a:close/>
                <a:moveTo>
                  <a:pt x="8021" y="14175"/>
                </a:moveTo>
                <a:cubicBezTo>
                  <a:pt x="8194" y="14175"/>
                  <a:pt x="8338" y="14328"/>
                  <a:pt x="8339" y="14522"/>
                </a:cubicBezTo>
                <a:cubicBezTo>
                  <a:pt x="8339" y="14715"/>
                  <a:pt x="8199" y="14868"/>
                  <a:pt x="8021" y="14868"/>
                </a:cubicBezTo>
                <a:cubicBezTo>
                  <a:pt x="7842" y="14868"/>
                  <a:pt x="7701" y="14715"/>
                  <a:pt x="7701" y="14522"/>
                </a:cubicBezTo>
                <a:cubicBezTo>
                  <a:pt x="7701" y="14328"/>
                  <a:pt x="7842" y="14175"/>
                  <a:pt x="8021" y="14175"/>
                </a:cubicBezTo>
                <a:close/>
                <a:moveTo>
                  <a:pt x="999" y="14582"/>
                </a:moveTo>
                <a:cubicBezTo>
                  <a:pt x="1040" y="14584"/>
                  <a:pt x="1080" y="14595"/>
                  <a:pt x="1119" y="14615"/>
                </a:cubicBezTo>
                <a:cubicBezTo>
                  <a:pt x="1281" y="14692"/>
                  <a:pt x="1347" y="14898"/>
                  <a:pt x="1271" y="15074"/>
                </a:cubicBezTo>
                <a:cubicBezTo>
                  <a:pt x="1217" y="15197"/>
                  <a:pt x="1103" y="15272"/>
                  <a:pt x="984" y="15272"/>
                </a:cubicBezTo>
                <a:cubicBezTo>
                  <a:pt x="940" y="15272"/>
                  <a:pt x="892" y="15261"/>
                  <a:pt x="848" y="15237"/>
                </a:cubicBezTo>
                <a:cubicBezTo>
                  <a:pt x="692" y="15155"/>
                  <a:pt x="622" y="14951"/>
                  <a:pt x="698" y="14780"/>
                </a:cubicBezTo>
                <a:cubicBezTo>
                  <a:pt x="755" y="14648"/>
                  <a:pt x="876" y="14576"/>
                  <a:pt x="999" y="14582"/>
                </a:cubicBezTo>
                <a:close/>
                <a:moveTo>
                  <a:pt x="1987" y="15087"/>
                </a:moveTo>
                <a:cubicBezTo>
                  <a:pt x="2028" y="15089"/>
                  <a:pt x="2070" y="15099"/>
                  <a:pt x="2109" y="15120"/>
                </a:cubicBezTo>
                <a:cubicBezTo>
                  <a:pt x="2266" y="15196"/>
                  <a:pt x="2332" y="15402"/>
                  <a:pt x="2261" y="15573"/>
                </a:cubicBezTo>
                <a:cubicBezTo>
                  <a:pt x="2207" y="15696"/>
                  <a:pt x="2093" y="15771"/>
                  <a:pt x="1974" y="15771"/>
                </a:cubicBezTo>
                <a:cubicBezTo>
                  <a:pt x="1931" y="15771"/>
                  <a:pt x="1882" y="15759"/>
                  <a:pt x="1839" y="15741"/>
                </a:cubicBezTo>
                <a:cubicBezTo>
                  <a:pt x="1676" y="15659"/>
                  <a:pt x="1611" y="15455"/>
                  <a:pt x="1687" y="15285"/>
                </a:cubicBezTo>
                <a:cubicBezTo>
                  <a:pt x="1743" y="15153"/>
                  <a:pt x="1865" y="15080"/>
                  <a:pt x="1987" y="15087"/>
                </a:cubicBezTo>
                <a:close/>
                <a:moveTo>
                  <a:pt x="8021" y="15325"/>
                </a:moveTo>
                <a:cubicBezTo>
                  <a:pt x="8107" y="15325"/>
                  <a:pt x="8188" y="15361"/>
                  <a:pt x="8247" y="15426"/>
                </a:cubicBezTo>
                <a:cubicBezTo>
                  <a:pt x="8307" y="15491"/>
                  <a:pt x="8338" y="15578"/>
                  <a:pt x="8339" y="15672"/>
                </a:cubicBezTo>
                <a:cubicBezTo>
                  <a:pt x="8339" y="15766"/>
                  <a:pt x="8307" y="15853"/>
                  <a:pt x="8247" y="15918"/>
                </a:cubicBezTo>
                <a:cubicBezTo>
                  <a:pt x="8188" y="15982"/>
                  <a:pt x="8107" y="16018"/>
                  <a:pt x="8021" y="16018"/>
                </a:cubicBezTo>
                <a:cubicBezTo>
                  <a:pt x="7934" y="16018"/>
                  <a:pt x="7852" y="15982"/>
                  <a:pt x="7793" y="15918"/>
                </a:cubicBezTo>
                <a:cubicBezTo>
                  <a:pt x="7733" y="15853"/>
                  <a:pt x="7701" y="15766"/>
                  <a:pt x="7701" y="15672"/>
                </a:cubicBezTo>
                <a:cubicBezTo>
                  <a:pt x="7701" y="15578"/>
                  <a:pt x="7733" y="15491"/>
                  <a:pt x="7793" y="15426"/>
                </a:cubicBezTo>
                <a:cubicBezTo>
                  <a:pt x="7852" y="15361"/>
                  <a:pt x="7934" y="15325"/>
                  <a:pt x="8021" y="15325"/>
                </a:cubicBezTo>
                <a:close/>
                <a:moveTo>
                  <a:pt x="2973" y="15580"/>
                </a:moveTo>
                <a:cubicBezTo>
                  <a:pt x="3014" y="15582"/>
                  <a:pt x="3054" y="15592"/>
                  <a:pt x="3093" y="15613"/>
                </a:cubicBezTo>
                <a:cubicBezTo>
                  <a:pt x="3250" y="15695"/>
                  <a:pt x="3315" y="15901"/>
                  <a:pt x="3245" y="16072"/>
                </a:cubicBezTo>
                <a:cubicBezTo>
                  <a:pt x="3191" y="16195"/>
                  <a:pt x="3076" y="16270"/>
                  <a:pt x="2958" y="16270"/>
                </a:cubicBezTo>
                <a:cubicBezTo>
                  <a:pt x="2914" y="16270"/>
                  <a:pt x="2866" y="16258"/>
                  <a:pt x="2822" y="16235"/>
                </a:cubicBezTo>
                <a:cubicBezTo>
                  <a:pt x="2665" y="16153"/>
                  <a:pt x="2596" y="15948"/>
                  <a:pt x="2672" y="15778"/>
                </a:cubicBezTo>
                <a:cubicBezTo>
                  <a:pt x="2729" y="15650"/>
                  <a:pt x="2850" y="15575"/>
                  <a:pt x="2973" y="15580"/>
                </a:cubicBezTo>
                <a:close/>
                <a:moveTo>
                  <a:pt x="7191" y="15751"/>
                </a:moveTo>
                <a:cubicBezTo>
                  <a:pt x="7315" y="15745"/>
                  <a:pt x="7437" y="15819"/>
                  <a:pt x="7490" y="15947"/>
                </a:cubicBezTo>
                <a:cubicBezTo>
                  <a:pt x="7566" y="16117"/>
                  <a:pt x="7495" y="16323"/>
                  <a:pt x="7338" y="16405"/>
                </a:cubicBezTo>
                <a:cubicBezTo>
                  <a:pt x="7295" y="16429"/>
                  <a:pt x="7246" y="16440"/>
                  <a:pt x="7203" y="16440"/>
                </a:cubicBezTo>
                <a:cubicBezTo>
                  <a:pt x="7084" y="16440"/>
                  <a:pt x="6971" y="16364"/>
                  <a:pt x="6917" y="16240"/>
                </a:cubicBezTo>
                <a:cubicBezTo>
                  <a:pt x="6841" y="16064"/>
                  <a:pt x="6911" y="15860"/>
                  <a:pt x="7068" y="15784"/>
                </a:cubicBezTo>
                <a:cubicBezTo>
                  <a:pt x="7107" y="15763"/>
                  <a:pt x="7150" y="15752"/>
                  <a:pt x="7191" y="15751"/>
                </a:cubicBezTo>
                <a:close/>
                <a:moveTo>
                  <a:pt x="3956" y="16079"/>
                </a:moveTo>
                <a:cubicBezTo>
                  <a:pt x="3997" y="16081"/>
                  <a:pt x="4039" y="16091"/>
                  <a:pt x="4078" y="16112"/>
                </a:cubicBezTo>
                <a:cubicBezTo>
                  <a:pt x="4235" y="16194"/>
                  <a:pt x="4299" y="16400"/>
                  <a:pt x="4228" y="16571"/>
                </a:cubicBezTo>
                <a:cubicBezTo>
                  <a:pt x="4174" y="16694"/>
                  <a:pt x="4062" y="16769"/>
                  <a:pt x="3943" y="16769"/>
                </a:cubicBezTo>
                <a:cubicBezTo>
                  <a:pt x="3900" y="16769"/>
                  <a:pt x="3851" y="16757"/>
                  <a:pt x="3808" y="16734"/>
                </a:cubicBezTo>
                <a:cubicBezTo>
                  <a:pt x="3645" y="16652"/>
                  <a:pt x="3580" y="16447"/>
                  <a:pt x="3655" y="16277"/>
                </a:cubicBezTo>
                <a:cubicBezTo>
                  <a:pt x="3712" y="16149"/>
                  <a:pt x="3833" y="16074"/>
                  <a:pt x="3956" y="16079"/>
                </a:cubicBezTo>
                <a:close/>
                <a:moveTo>
                  <a:pt x="6368" y="16167"/>
                </a:moveTo>
                <a:cubicBezTo>
                  <a:pt x="6492" y="16162"/>
                  <a:pt x="6616" y="16237"/>
                  <a:pt x="6669" y="16365"/>
                </a:cubicBezTo>
                <a:cubicBezTo>
                  <a:pt x="6744" y="16535"/>
                  <a:pt x="6674" y="16740"/>
                  <a:pt x="6517" y="16822"/>
                </a:cubicBezTo>
                <a:cubicBezTo>
                  <a:pt x="6473" y="16845"/>
                  <a:pt x="6425" y="16857"/>
                  <a:pt x="6381" y="16857"/>
                </a:cubicBezTo>
                <a:cubicBezTo>
                  <a:pt x="6262" y="16857"/>
                  <a:pt x="6148" y="16782"/>
                  <a:pt x="6094" y="16659"/>
                </a:cubicBezTo>
                <a:cubicBezTo>
                  <a:pt x="6018" y="16488"/>
                  <a:pt x="6089" y="16276"/>
                  <a:pt x="6246" y="16200"/>
                </a:cubicBezTo>
                <a:cubicBezTo>
                  <a:pt x="6285" y="16179"/>
                  <a:pt x="6327" y="16169"/>
                  <a:pt x="6368" y="16167"/>
                </a:cubicBezTo>
                <a:close/>
              </a:path>
            </a:pathLst>
          </a:custGeom>
          <a:solidFill>
            <a:schemeClr val="accent1"/>
          </a:solidFill>
          <a:ln w="12700">
            <a:miter lim="400000"/>
          </a:ln>
        </p:spPr>
        <p:txBody>
          <a:bodyPr lIns="45719" rIns="45719" anchor="ctr"/>
          <a:lstStyle/>
          <a:p>
            <a:pPr>
              <a:defRPr sz="1800">
                <a:latin typeface="+mj-lt"/>
                <a:ea typeface="+mj-ea"/>
                <a:cs typeface="+mj-cs"/>
                <a:sym typeface="Poppins"/>
              </a:defRPr>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7"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08"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09"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b="1" sz="3500"/>
            </a:lvl1pPr>
          </a:lstStyle>
          <a:p>
            <a:pPr/>
            <a:r>
              <a:t>Insert / Update Data</a:t>
            </a:r>
          </a:p>
        </p:txBody>
      </p:sp>
      <p:sp>
        <p:nvSpPr>
          <p:cNvPr id="410" name="POST &lt;index_name&gt;/_doc…"/>
          <p:cNvSpPr txBox="1"/>
          <p:nvPr>
            <p:ph type="body" idx="4294967295"/>
          </p:nvPr>
        </p:nvSpPr>
        <p:spPr>
          <a:xfrm>
            <a:off x="822558" y="1446319"/>
            <a:ext cx="10628652" cy="3841172"/>
          </a:xfrm>
          <a:prstGeom prst="rect">
            <a:avLst/>
          </a:prstGeom>
        </p:spPr>
        <p:txBody>
          <a:bodyPr lIns="50800" tIns="50800" rIns="50800" bIns="50800">
            <a:normAutofit fontScale="100000" lnSpcReduction="0"/>
          </a:bodyPr>
          <a:lstStyle/>
          <a:p>
            <a:pPr marL="0" indent="0" defTabSz="457200">
              <a:lnSpc>
                <a:spcPct val="100000"/>
              </a:lnSpc>
              <a:spcBef>
                <a:spcPts val="0"/>
              </a:spcBef>
              <a:buSzTx/>
              <a:buFontTx/>
              <a:buNone/>
              <a:defRPr sz="1500">
                <a:latin typeface="Courier New"/>
                <a:ea typeface="Courier New"/>
                <a:cs typeface="Courier New"/>
                <a:sym typeface="Courier New"/>
              </a:defRPr>
            </a:pPr>
            <a:r>
              <a:t>POST &lt;index_name&gt;/_doc</a:t>
            </a:r>
          </a:p>
          <a:p>
            <a:pPr marL="0" indent="0" defTabSz="457200">
              <a:lnSpc>
                <a:spcPct val="100000"/>
              </a:lnSpc>
              <a:spcBef>
                <a:spcPts val="0"/>
              </a:spcBef>
              <a:buSzTx/>
              <a:buFontTx/>
              <a:buNone/>
              <a:defRPr sz="1500">
                <a:latin typeface="Courier New"/>
                <a:ea typeface="Courier New"/>
                <a:cs typeface="Courier New"/>
                <a:sym typeface="Courier New"/>
              </a:defRPr>
            </a:pPr>
            <a:r>
              <a:t>{</a:t>
            </a:r>
          </a:p>
          <a:p>
            <a:pPr marL="0" indent="0" defTabSz="457200">
              <a:lnSpc>
                <a:spcPct val="100000"/>
              </a:lnSpc>
              <a:spcBef>
                <a:spcPts val="0"/>
              </a:spcBef>
              <a:buSzTx/>
              <a:buFontTx/>
              <a:buNone/>
              <a:defRPr sz="1500">
                <a:solidFill>
                  <a:srgbClr val="7A81FF"/>
                </a:solidFill>
                <a:latin typeface="Courier New"/>
                <a:ea typeface="Courier New"/>
                <a:cs typeface="Courier New"/>
                <a:sym typeface="Courier New"/>
              </a:defRPr>
            </a:pPr>
            <a:r>
              <a:t>  "&lt;field_name_1&gt;": "&lt;value1&gt;",</a:t>
            </a:r>
          </a:p>
          <a:p>
            <a:pPr lvl="1" marL="0" indent="228600" defTabSz="457200">
              <a:lnSpc>
                <a:spcPct val="100000"/>
              </a:lnSpc>
              <a:spcBef>
                <a:spcPts val="0"/>
              </a:spcBef>
              <a:buSzTx/>
              <a:buFontTx/>
              <a:buNone/>
              <a:defRPr sz="1500">
                <a:solidFill>
                  <a:srgbClr val="7A81FF"/>
                </a:solidFill>
                <a:latin typeface="Courier New"/>
                <a:ea typeface="Courier New"/>
                <a:cs typeface="Courier New"/>
                <a:sym typeface="Courier New"/>
              </a:defRPr>
            </a:pPr>
            <a:r>
              <a:t>"&lt;field_name_2&gt;": "&lt;value2&gt;",</a:t>
            </a:r>
          </a:p>
          <a:p>
            <a:pPr lvl="1" marL="0" indent="228600" defTabSz="457200">
              <a:lnSpc>
                <a:spcPct val="100000"/>
              </a:lnSpc>
              <a:spcBef>
                <a:spcPts val="0"/>
              </a:spcBef>
              <a:buSzTx/>
              <a:buFontTx/>
              <a:buNone/>
              <a:defRPr sz="1500">
                <a:solidFill>
                  <a:srgbClr val="7A81FF"/>
                </a:solidFill>
                <a:latin typeface="Courier New"/>
                <a:ea typeface="Courier New"/>
                <a:cs typeface="Courier New"/>
                <a:sym typeface="Courier New"/>
              </a:defRPr>
            </a:pPr>
            <a:r>
              <a:t>"&lt;field_name_3&gt;": "&lt;value3&gt;"</a:t>
            </a:r>
          </a:p>
          <a:p>
            <a:pPr marL="0" indent="0" defTabSz="457200">
              <a:lnSpc>
                <a:spcPct val="100000"/>
              </a:lnSpc>
              <a:spcBef>
                <a:spcPts val="0"/>
              </a:spcBef>
              <a:buSzTx/>
              <a:buFontTx/>
              <a:buNone/>
              <a:defRPr sz="1500">
                <a:latin typeface="Courier New"/>
                <a:ea typeface="Courier New"/>
                <a:cs typeface="Courier New"/>
                <a:sym typeface="Courier New"/>
              </a:defRPr>
            </a:pPr>
            <a:r>
              <a:t>}</a:t>
            </a:r>
          </a:p>
          <a:p>
            <a:pPr marL="0" indent="0" defTabSz="457200">
              <a:lnSpc>
                <a:spcPct val="100000"/>
              </a:lnSpc>
              <a:spcBef>
                <a:spcPts val="0"/>
              </a:spcBef>
              <a:buSzTx/>
              <a:buFontTx/>
              <a:buNone/>
              <a:defRPr sz="1500">
                <a:latin typeface="Courier New"/>
                <a:ea typeface="Courier New"/>
                <a:cs typeface="Courier New"/>
                <a:sym typeface="Courier New"/>
              </a:defRPr>
            </a:pPr>
          </a:p>
          <a:p>
            <a:pPr marL="0" indent="0" defTabSz="457200">
              <a:lnSpc>
                <a:spcPct val="100000"/>
              </a:lnSpc>
              <a:spcBef>
                <a:spcPts val="0"/>
              </a:spcBef>
              <a:buSzTx/>
              <a:buFontTx/>
              <a:buNone/>
              <a:defRPr sz="1500">
                <a:solidFill>
                  <a:srgbClr val="444444"/>
                </a:solidFill>
                <a:latin typeface="Courier New"/>
                <a:ea typeface="Courier New"/>
                <a:cs typeface="Courier New"/>
                <a:sym typeface="Courier New"/>
              </a:defRPr>
            </a:pPr>
            <a:r>
              <a:rPr sz="1200">
                <a:solidFill>
                  <a:srgbClr val="AAAAAA"/>
                </a:solidFill>
              </a:rPr>
              <a:t>————————————————————————————————————————————————————————————</a:t>
            </a:r>
          </a:p>
          <a:p>
            <a:pPr marL="0" indent="0" defTabSz="457200">
              <a:lnSpc>
                <a:spcPct val="100000"/>
              </a:lnSpc>
              <a:spcBef>
                <a:spcPts val="0"/>
              </a:spcBef>
              <a:buSzTx/>
              <a:buFontTx/>
              <a:buNone/>
              <a:defRPr sz="1500">
                <a:latin typeface="Courier New"/>
                <a:ea typeface="Courier New"/>
                <a:cs typeface="Courier New"/>
                <a:sym typeface="Courier New"/>
              </a:defRPr>
            </a:pPr>
          </a:p>
          <a:p>
            <a:pPr marL="0" indent="0" defTabSz="457200">
              <a:lnSpc>
                <a:spcPct val="100000"/>
              </a:lnSpc>
              <a:spcBef>
                <a:spcPts val="0"/>
              </a:spcBef>
              <a:buSzTx/>
              <a:buFontTx/>
              <a:buNone/>
              <a:defRPr sz="1500">
                <a:latin typeface="Courier New"/>
                <a:ea typeface="Courier New"/>
                <a:cs typeface="Courier New"/>
                <a:sym typeface="Courier New"/>
              </a:defRPr>
            </a:pPr>
            <a:r>
              <a:t>PUT &lt;index_name&gt;/_doc/&lt;id&gt;</a:t>
            </a:r>
          </a:p>
          <a:p>
            <a:pPr marL="0" indent="0" defTabSz="457200">
              <a:lnSpc>
                <a:spcPct val="100000"/>
              </a:lnSpc>
              <a:spcBef>
                <a:spcPts val="0"/>
              </a:spcBef>
              <a:buSzTx/>
              <a:buFontTx/>
              <a:buNone/>
              <a:defRPr sz="1500">
                <a:latin typeface="Courier New"/>
                <a:ea typeface="Courier New"/>
                <a:cs typeface="Courier New"/>
                <a:sym typeface="Courier New"/>
              </a:defRPr>
            </a:pPr>
            <a:r>
              <a:t>{</a:t>
            </a:r>
          </a:p>
          <a:p>
            <a:pPr marL="0" indent="0" defTabSz="457200">
              <a:lnSpc>
                <a:spcPct val="100000"/>
              </a:lnSpc>
              <a:spcBef>
                <a:spcPts val="0"/>
              </a:spcBef>
              <a:buSzTx/>
              <a:buFontTx/>
              <a:buNone/>
              <a:defRPr sz="1500">
                <a:solidFill>
                  <a:srgbClr val="7A81FF"/>
                </a:solidFill>
                <a:latin typeface="Courier New"/>
                <a:ea typeface="Courier New"/>
                <a:cs typeface="Courier New"/>
                <a:sym typeface="Courier New"/>
              </a:defRPr>
            </a:pPr>
            <a:r>
              <a:t>  "&lt;field_name_1&gt;": "&lt;value1&gt;",</a:t>
            </a:r>
          </a:p>
          <a:p>
            <a:pPr lvl="1" marL="0" indent="228600" defTabSz="457200">
              <a:lnSpc>
                <a:spcPct val="100000"/>
              </a:lnSpc>
              <a:spcBef>
                <a:spcPts val="0"/>
              </a:spcBef>
              <a:buSzTx/>
              <a:buFontTx/>
              <a:buNone/>
              <a:defRPr sz="1500">
                <a:solidFill>
                  <a:srgbClr val="7A81FF"/>
                </a:solidFill>
                <a:latin typeface="Courier New"/>
                <a:ea typeface="Courier New"/>
                <a:cs typeface="Courier New"/>
                <a:sym typeface="Courier New"/>
              </a:defRPr>
            </a:pPr>
            <a:r>
              <a:t>"&lt;field_name_2&gt;": "&lt;value2&gt;",</a:t>
            </a:r>
          </a:p>
          <a:p>
            <a:pPr lvl="1" marL="0" indent="228600" defTabSz="457200">
              <a:lnSpc>
                <a:spcPct val="100000"/>
              </a:lnSpc>
              <a:spcBef>
                <a:spcPts val="0"/>
              </a:spcBef>
              <a:buSzTx/>
              <a:buFontTx/>
              <a:buNone/>
              <a:defRPr sz="1500">
                <a:solidFill>
                  <a:srgbClr val="7A81FF"/>
                </a:solidFill>
                <a:latin typeface="Courier New"/>
                <a:ea typeface="Courier New"/>
                <a:cs typeface="Courier New"/>
                <a:sym typeface="Courier New"/>
              </a:defRPr>
            </a:pPr>
            <a:r>
              <a:t>"&lt;field_name_3&gt;": "&lt;value3&gt;"</a:t>
            </a:r>
          </a:p>
          <a:p>
            <a:pPr marL="0" indent="0" defTabSz="457200">
              <a:lnSpc>
                <a:spcPct val="100000"/>
              </a:lnSpc>
              <a:spcBef>
                <a:spcPts val="0"/>
              </a:spcBef>
              <a:buSzTx/>
              <a:buFontTx/>
              <a:buNone/>
              <a:defRPr sz="1500">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2" name="Freeform 14"/>
          <p:cNvSpPr/>
          <p:nvPr/>
        </p:nvSpPr>
        <p:spPr>
          <a:xfrm>
            <a:off x="-2035810" y="1972203"/>
            <a:ext cx="5216075" cy="5865432"/>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13" name="Freeform 14"/>
          <p:cNvSpPr/>
          <p:nvPr/>
        </p:nvSpPr>
        <p:spPr>
          <a:xfrm>
            <a:off x="180419" y="-285356"/>
            <a:ext cx="671037"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alpha val="75000"/>
              </a:srgbClr>
            </a:solidFill>
          </a:ln>
        </p:spPr>
        <p:txBody>
          <a:bodyPr lIns="45719" rIns="45719"/>
          <a:lstStyle/>
          <a:p>
            <a:pPr>
              <a:defRPr sz="1800">
                <a:latin typeface="+mj-lt"/>
                <a:ea typeface="+mj-ea"/>
                <a:cs typeface="+mj-cs"/>
                <a:sym typeface="Poppins"/>
              </a:defRPr>
            </a:pPr>
          </a:p>
        </p:txBody>
      </p:sp>
      <p:sp>
        <p:nvSpPr>
          <p:cNvPr id="414" name="Freeform 14"/>
          <p:cNvSpPr/>
          <p:nvPr/>
        </p:nvSpPr>
        <p:spPr>
          <a:xfrm>
            <a:off x="1608092" y="-494239"/>
            <a:ext cx="2875090" cy="3233014"/>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15" name="Freeform 14"/>
          <p:cNvSpPr/>
          <p:nvPr/>
        </p:nvSpPr>
        <p:spPr>
          <a:xfrm>
            <a:off x="1904827" y="3520166"/>
            <a:ext cx="1798005" cy="2021841"/>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FFFFFF"/>
          </a:solidFill>
          <a:ln w="12700">
            <a:miter lim="400000"/>
          </a:ln>
          <a:effectLst>
            <a:outerShdw sx="100000" sy="100000" kx="0" ky="0" algn="b" rotWithShape="0" blurRad="190500" dist="0" dir="0">
              <a:srgbClr val="000000">
                <a:alpha val="10000"/>
              </a:srgbClr>
            </a:outerShdw>
          </a:effectLst>
        </p:spPr>
        <p:txBody>
          <a:bodyPr lIns="45719" rIns="45719"/>
          <a:lstStyle/>
          <a:p>
            <a:pPr>
              <a:defRPr sz="1800">
                <a:latin typeface="+mj-lt"/>
                <a:ea typeface="+mj-ea"/>
                <a:cs typeface="+mj-cs"/>
                <a:sym typeface="Poppins"/>
              </a:defRPr>
            </a:pPr>
          </a:p>
        </p:txBody>
      </p:sp>
      <p:sp>
        <p:nvSpPr>
          <p:cNvPr id="416" name="Rectangle 9"/>
          <p:cNvSpPr txBox="1"/>
          <p:nvPr/>
        </p:nvSpPr>
        <p:spPr>
          <a:xfrm>
            <a:off x="3182063" y="2652762"/>
            <a:ext cx="8460294"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5500">
                <a:solidFill>
                  <a:srgbClr val="FFFFFF"/>
                </a:solidFill>
              </a:defRPr>
            </a:lvl1pPr>
          </a:lstStyle>
          <a:p>
            <a:pPr/>
            <a:r>
              <a:t>Search</a:t>
            </a:r>
          </a:p>
        </p:txBody>
      </p:sp>
      <p:sp>
        <p:nvSpPr>
          <p:cNvPr id="417" name="Map"/>
          <p:cNvSpPr/>
          <p:nvPr/>
        </p:nvSpPr>
        <p:spPr>
          <a:xfrm>
            <a:off x="2232329" y="4004525"/>
            <a:ext cx="1143001" cy="1053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4081"/>
                </a:lnTo>
                <a:cubicBezTo>
                  <a:pt x="81" y="14081"/>
                  <a:pt x="167" y="14116"/>
                  <a:pt x="226" y="14181"/>
                </a:cubicBezTo>
                <a:cubicBezTo>
                  <a:pt x="286" y="14245"/>
                  <a:pt x="319" y="14334"/>
                  <a:pt x="319" y="14428"/>
                </a:cubicBezTo>
                <a:cubicBezTo>
                  <a:pt x="319" y="14522"/>
                  <a:pt x="286" y="14609"/>
                  <a:pt x="226" y="14674"/>
                </a:cubicBezTo>
                <a:cubicBezTo>
                  <a:pt x="167" y="14738"/>
                  <a:pt x="87" y="14773"/>
                  <a:pt x="0" y="14773"/>
                </a:cubicBezTo>
                <a:lnTo>
                  <a:pt x="0" y="19100"/>
                </a:lnTo>
                <a:lnTo>
                  <a:pt x="4921" y="21600"/>
                </a:lnTo>
                <a:lnTo>
                  <a:pt x="4921" y="17268"/>
                </a:lnTo>
                <a:cubicBezTo>
                  <a:pt x="4840" y="17268"/>
                  <a:pt x="4754" y="17233"/>
                  <a:pt x="4695" y="17168"/>
                </a:cubicBezTo>
                <a:cubicBezTo>
                  <a:pt x="4635" y="17104"/>
                  <a:pt x="4602" y="17017"/>
                  <a:pt x="4602" y="16923"/>
                </a:cubicBezTo>
                <a:cubicBezTo>
                  <a:pt x="4602" y="16835"/>
                  <a:pt x="4635" y="16740"/>
                  <a:pt x="4695" y="16675"/>
                </a:cubicBezTo>
                <a:cubicBezTo>
                  <a:pt x="4754" y="16611"/>
                  <a:pt x="4835" y="16576"/>
                  <a:pt x="4921" y="16576"/>
                </a:cubicBezTo>
                <a:lnTo>
                  <a:pt x="4921" y="2500"/>
                </a:lnTo>
                <a:lnTo>
                  <a:pt x="0" y="0"/>
                </a:lnTo>
                <a:close/>
                <a:moveTo>
                  <a:pt x="11124" y="0"/>
                </a:moveTo>
                <a:lnTo>
                  <a:pt x="11124" y="7161"/>
                </a:lnTo>
                <a:cubicBezTo>
                  <a:pt x="11205" y="7161"/>
                  <a:pt x="11292" y="7195"/>
                  <a:pt x="11352" y="7260"/>
                </a:cubicBezTo>
                <a:cubicBezTo>
                  <a:pt x="11411" y="7324"/>
                  <a:pt x="11443" y="7414"/>
                  <a:pt x="11443" y="7508"/>
                </a:cubicBezTo>
                <a:cubicBezTo>
                  <a:pt x="11443" y="7596"/>
                  <a:pt x="11411" y="7689"/>
                  <a:pt x="11352" y="7753"/>
                </a:cubicBezTo>
                <a:cubicBezTo>
                  <a:pt x="11292" y="7818"/>
                  <a:pt x="11210" y="7854"/>
                  <a:pt x="11124" y="7854"/>
                </a:cubicBezTo>
                <a:lnTo>
                  <a:pt x="11124" y="19100"/>
                </a:lnTo>
                <a:lnTo>
                  <a:pt x="16045" y="21600"/>
                </a:lnTo>
                <a:lnTo>
                  <a:pt x="16045" y="13183"/>
                </a:lnTo>
                <a:cubicBezTo>
                  <a:pt x="15958" y="13183"/>
                  <a:pt x="15878" y="13148"/>
                  <a:pt x="15818" y="13084"/>
                </a:cubicBezTo>
                <a:cubicBezTo>
                  <a:pt x="15759" y="13019"/>
                  <a:pt x="15727" y="12930"/>
                  <a:pt x="15727" y="12836"/>
                </a:cubicBezTo>
                <a:cubicBezTo>
                  <a:pt x="15727" y="12742"/>
                  <a:pt x="15759" y="12655"/>
                  <a:pt x="15818" y="12590"/>
                </a:cubicBezTo>
                <a:cubicBezTo>
                  <a:pt x="15878" y="12526"/>
                  <a:pt x="15958" y="12491"/>
                  <a:pt x="16045" y="12491"/>
                </a:cubicBezTo>
                <a:lnTo>
                  <a:pt x="16045" y="2500"/>
                </a:lnTo>
                <a:lnTo>
                  <a:pt x="11124" y="0"/>
                </a:lnTo>
                <a:close/>
                <a:moveTo>
                  <a:pt x="21600" y="0"/>
                </a:moveTo>
                <a:lnTo>
                  <a:pt x="16679" y="2500"/>
                </a:lnTo>
                <a:lnTo>
                  <a:pt x="16679" y="12491"/>
                </a:lnTo>
                <a:cubicBezTo>
                  <a:pt x="16760" y="12491"/>
                  <a:pt x="16846" y="12526"/>
                  <a:pt x="16905" y="12590"/>
                </a:cubicBezTo>
                <a:cubicBezTo>
                  <a:pt x="16965" y="12655"/>
                  <a:pt x="16998" y="12742"/>
                  <a:pt x="16998" y="12836"/>
                </a:cubicBezTo>
                <a:cubicBezTo>
                  <a:pt x="16998" y="12930"/>
                  <a:pt x="16965" y="13019"/>
                  <a:pt x="16905" y="13084"/>
                </a:cubicBezTo>
                <a:cubicBezTo>
                  <a:pt x="16846" y="13148"/>
                  <a:pt x="16765" y="13183"/>
                  <a:pt x="16679" y="13183"/>
                </a:cubicBezTo>
                <a:lnTo>
                  <a:pt x="16679" y="21600"/>
                </a:lnTo>
                <a:lnTo>
                  <a:pt x="21600" y="19100"/>
                </a:lnTo>
                <a:lnTo>
                  <a:pt x="21600" y="0"/>
                </a:lnTo>
                <a:close/>
                <a:moveTo>
                  <a:pt x="10487" y="6"/>
                </a:moveTo>
                <a:lnTo>
                  <a:pt x="5565" y="2506"/>
                </a:lnTo>
                <a:lnTo>
                  <a:pt x="5565" y="16582"/>
                </a:lnTo>
                <a:cubicBezTo>
                  <a:pt x="5646" y="16582"/>
                  <a:pt x="5732" y="16616"/>
                  <a:pt x="5792" y="16681"/>
                </a:cubicBezTo>
                <a:cubicBezTo>
                  <a:pt x="5851" y="16745"/>
                  <a:pt x="5885" y="16834"/>
                  <a:pt x="5885" y="16928"/>
                </a:cubicBezTo>
                <a:cubicBezTo>
                  <a:pt x="5885" y="17022"/>
                  <a:pt x="5851" y="17109"/>
                  <a:pt x="5792" y="17174"/>
                </a:cubicBezTo>
                <a:cubicBezTo>
                  <a:pt x="5732" y="17239"/>
                  <a:pt x="5652" y="17275"/>
                  <a:pt x="5565" y="17275"/>
                </a:cubicBezTo>
                <a:lnTo>
                  <a:pt x="5565" y="21600"/>
                </a:lnTo>
                <a:lnTo>
                  <a:pt x="10487" y="19100"/>
                </a:lnTo>
                <a:lnTo>
                  <a:pt x="10487" y="7854"/>
                </a:lnTo>
                <a:cubicBezTo>
                  <a:pt x="10405" y="7854"/>
                  <a:pt x="10318" y="7818"/>
                  <a:pt x="10258" y="7753"/>
                </a:cubicBezTo>
                <a:cubicBezTo>
                  <a:pt x="10199" y="7689"/>
                  <a:pt x="10167" y="7601"/>
                  <a:pt x="10167" y="7508"/>
                </a:cubicBezTo>
                <a:cubicBezTo>
                  <a:pt x="10167" y="7414"/>
                  <a:pt x="10199" y="7324"/>
                  <a:pt x="10258" y="7260"/>
                </a:cubicBezTo>
                <a:cubicBezTo>
                  <a:pt x="10318" y="7195"/>
                  <a:pt x="10400" y="7161"/>
                  <a:pt x="10487" y="7161"/>
                </a:cubicBezTo>
                <a:lnTo>
                  <a:pt x="10487" y="6"/>
                </a:lnTo>
                <a:close/>
                <a:moveTo>
                  <a:pt x="20010" y="4589"/>
                </a:moveTo>
                <a:lnTo>
                  <a:pt x="20691" y="5037"/>
                </a:lnTo>
                <a:lnTo>
                  <a:pt x="19853" y="6310"/>
                </a:lnTo>
                <a:lnTo>
                  <a:pt x="20691" y="6856"/>
                </a:lnTo>
                <a:lnTo>
                  <a:pt x="20010" y="7895"/>
                </a:lnTo>
                <a:lnTo>
                  <a:pt x="19171" y="7342"/>
                </a:lnTo>
                <a:lnTo>
                  <a:pt x="18333" y="8617"/>
                </a:lnTo>
                <a:lnTo>
                  <a:pt x="17652" y="8170"/>
                </a:lnTo>
                <a:lnTo>
                  <a:pt x="18490" y="6897"/>
                </a:lnTo>
                <a:lnTo>
                  <a:pt x="17652" y="6345"/>
                </a:lnTo>
                <a:lnTo>
                  <a:pt x="18333" y="5312"/>
                </a:lnTo>
                <a:lnTo>
                  <a:pt x="19171" y="5864"/>
                </a:lnTo>
                <a:lnTo>
                  <a:pt x="20010" y="4589"/>
                </a:lnTo>
                <a:close/>
                <a:moveTo>
                  <a:pt x="9653" y="7579"/>
                </a:moveTo>
                <a:cubicBezTo>
                  <a:pt x="9778" y="7574"/>
                  <a:pt x="9898" y="7650"/>
                  <a:pt x="9951" y="7777"/>
                </a:cubicBezTo>
                <a:cubicBezTo>
                  <a:pt x="10026" y="7947"/>
                  <a:pt x="9956" y="8154"/>
                  <a:pt x="9799" y="8236"/>
                </a:cubicBezTo>
                <a:cubicBezTo>
                  <a:pt x="9755" y="8259"/>
                  <a:pt x="9707" y="8271"/>
                  <a:pt x="9663" y="8271"/>
                </a:cubicBezTo>
                <a:cubicBezTo>
                  <a:pt x="9544" y="8271"/>
                  <a:pt x="9432" y="8194"/>
                  <a:pt x="9378" y="8071"/>
                </a:cubicBezTo>
                <a:cubicBezTo>
                  <a:pt x="9302" y="7900"/>
                  <a:pt x="9371" y="7688"/>
                  <a:pt x="9528" y="7612"/>
                </a:cubicBezTo>
                <a:cubicBezTo>
                  <a:pt x="9569" y="7592"/>
                  <a:pt x="9612" y="7581"/>
                  <a:pt x="9653" y="7579"/>
                </a:cubicBezTo>
                <a:close/>
                <a:moveTo>
                  <a:pt x="11955" y="7579"/>
                </a:moveTo>
                <a:cubicBezTo>
                  <a:pt x="11996" y="7581"/>
                  <a:pt x="12038" y="7592"/>
                  <a:pt x="12077" y="7612"/>
                </a:cubicBezTo>
                <a:cubicBezTo>
                  <a:pt x="12234" y="7688"/>
                  <a:pt x="12303" y="7895"/>
                  <a:pt x="12227" y="8071"/>
                </a:cubicBezTo>
                <a:cubicBezTo>
                  <a:pt x="12173" y="8194"/>
                  <a:pt x="12061" y="8271"/>
                  <a:pt x="11942" y="8271"/>
                </a:cubicBezTo>
                <a:cubicBezTo>
                  <a:pt x="11898" y="8271"/>
                  <a:pt x="11850" y="8259"/>
                  <a:pt x="11806" y="8236"/>
                </a:cubicBezTo>
                <a:cubicBezTo>
                  <a:pt x="11644" y="8154"/>
                  <a:pt x="11579" y="7947"/>
                  <a:pt x="11654" y="7777"/>
                </a:cubicBezTo>
                <a:cubicBezTo>
                  <a:pt x="11711" y="7645"/>
                  <a:pt x="11832" y="7572"/>
                  <a:pt x="11955" y="7579"/>
                </a:cubicBezTo>
                <a:close/>
                <a:moveTo>
                  <a:pt x="8832" y="7997"/>
                </a:moveTo>
                <a:cubicBezTo>
                  <a:pt x="8957" y="7992"/>
                  <a:pt x="9077" y="8066"/>
                  <a:pt x="9129" y="8194"/>
                </a:cubicBezTo>
                <a:cubicBezTo>
                  <a:pt x="9205" y="8364"/>
                  <a:pt x="9140" y="8570"/>
                  <a:pt x="8977" y="8652"/>
                </a:cubicBezTo>
                <a:cubicBezTo>
                  <a:pt x="8934" y="8676"/>
                  <a:pt x="8885" y="8687"/>
                  <a:pt x="8842" y="8687"/>
                </a:cubicBezTo>
                <a:cubicBezTo>
                  <a:pt x="8723" y="8687"/>
                  <a:pt x="8609" y="8610"/>
                  <a:pt x="8555" y="8487"/>
                </a:cubicBezTo>
                <a:cubicBezTo>
                  <a:pt x="8479" y="8311"/>
                  <a:pt x="8550" y="8107"/>
                  <a:pt x="8707" y="8030"/>
                </a:cubicBezTo>
                <a:cubicBezTo>
                  <a:pt x="8747" y="8010"/>
                  <a:pt x="8790" y="7999"/>
                  <a:pt x="8832" y="7997"/>
                </a:cubicBezTo>
                <a:close/>
                <a:moveTo>
                  <a:pt x="12776" y="7997"/>
                </a:moveTo>
                <a:cubicBezTo>
                  <a:pt x="12817" y="7999"/>
                  <a:pt x="12859" y="8010"/>
                  <a:pt x="12898" y="8030"/>
                </a:cubicBezTo>
                <a:cubicBezTo>
                  <a:pt x="13055" y="8107"/>
                  <a:pt x="13126" y="8311"/>
                  <a:pt x="13050" y="8487"/>
                </a:cubicBezTo>
                <a:cubicBezTo>
                  <a:pt x="12996" y="8610"/>
                  <a:pt x="12882" y="8687"/>
                  <a:pt x="12763" y="8687"/>
                </a:cubicBezTo>
                <a:cubicBezTo>
                  <a:pt x="12720" y="8687"/>
                  <a:pt x="12671" y="8676"/>
                  <a:pt x="12628" y="8652"/>
                </a:cubicBezTo>
                <a:cubicBezTo>
                  <a:pt x="12471" y="8570"/>
                  <a:pt x="12400" y="8364"/>
                  <a:pt x="12476" y="8194"/>
                </a:cubicBezTo>
                <a:cubicBezTo>
                  <a:pt x="12532" y="8066"/>
                  <a:pt x="12654" y="7992"/>
                  <a:pt x="12776" y="7997"/>
                </a:cubicBezTo>
                <a:close/>
                <a:moveTo>
                  <a:pt x="8021" y="8404"/>
                </a:moveTo>
                <a:cubicBezTo>
                  <a:pt x="8107" y="8404"/>
                  <a:pt x="8188" y="8441"/>
                  <a:pt x="8247" y="8505"/>
                </a:cubicBezTo>
                <a:cubicBezTo>
                  <a:pt x="8307" y="8570"/>
                  <a:pt x="8338" y="8657"/>
                  <a:pt x="8339" y="8751"/>
                </a:cubicBezTo>
                <a:cubicBezTo>
                  <a:pt x="8339" y="8845"/>
                  <a:pt x="8307" y="8934"/>
                  <a:pt x="8247" y="8999"/>
                </a:cubicBezTo>
                <a:cubicBezTo>
                  <a:pt x="8188" y="9063"/>
                  <a:pt x="8107" y="9098"/>
                  <a:pt x="8021" y="9098"/>
                </a:cubicBezTo>
                <a:cubicBezTo>
                  <a:pt x="7934" y="9098"/>
                  <a:pt x="7852" y="9063"/>
                  <a:pt x="7793" y="8999"/>
                </a:cubicBezTo>
                <a:cubicBezTo>
                  <a:pt x="7733" y="8934"/>
                  <a:pt x="7701" y="8845"/>
                  <a:pt x="7701" y="8751"/>
                </a:cubicBezTo>
                <a:cubicBezTo>
                  <a:pt x="7701" y="8657"/>
                  <a:pt x="7733" y="8570"/>
                  <a:pt x="7793" y="8505"/>
                </a:cubicBezTo>
                <a:cubicBezTo>
                  <a:pt x="7852" y="8441"/>
                  <a:pt x="7934" y="8404"/>
                  <a:pt x="8021" y="8404"/>
                </a:cubicBezTo>
                <a:close/>
                <a:moveTo>
                  <a:pt x="13579" y="8404"/>
                </a:moveTo>
                <a:cubicBezTo>
                  <a:pt x="13660" y="8404"/>
                  <a:pt x="13748" y="8441"/>
                  <a:pt x="13807" y="8505"/>
                </a:cubicBezTo>
                <a:cubicBezTo>
                  <a:pt x="13867" y="8570"/>
                  <a:pt x="13899" y="8657"/>
                  <a:pt x="13899" y="8751"/>
                </a:cubicBezTo>
                <a:cubicBezTo>
                  <a:pt x="13899" y="8845"/>
                  <a:pt x="13867" y="8934"/>
                  <a:pt x="13807" y="8999"/>
                </a:cubicBezTo>
                <a:cubicBezTo>
                  <a:pt x="13748" y="9063"/>
                  <a:pt x="13666" y="9098"/>
                  <a:pt x="13579" y="9098"/>
                </a:cubicBezTo>
                <a:cubicBezTo>
                  <a:pt x="13493" y="9098"/>
                  <a:pt x="13412" y="9063"/>
                  <a:pt x="13353" y="8999"/>
                </a:cubicBezTo>
                <a:cubicBezTo>
                  <a:pt x="13293" y="8934"/>
                  <a:pt x="13260" y="8845"/>
                  <a:pt x="13260" y="8751"/>
                </a:cubicBezTo>
                <a:cubicBezTo>
                  <a:pt x="13260" y="8657"/>
                  <a:pt x="13293" y="8570"/>
                  <a:pt x="13353" y="8505"/>
                </a:cubicBezTo>
                <a:cubicBezTo>
                  <a:pt x="13412" y="8441"/>
                  <a:pt x="13493" y="8404"/>
                  <a:pt x="13579" y="8404"/>
                </a:cubicBezTo>
                <a:close/>
                <a:moveTo>
                  <a:pt x="19139" y="8404"/>
                </a:moveTo>
                <a:cubicBezTo>
                  <a:pt x="19226" y="8404"/>
                  <a:pt x="19306" y="8441"/>
                  <a:pt x="19366" y="8505"/>
                </a:cubicBezTo>
                <a:cubicBezTo>
                  <a:pt x="19425" y="8570"/>
                  <a:pt x="19459" y="8657"/>
                  <a:pt x="19459" y="8751"/>
                </a:cubicBezTo>
                <a:cubicBezTo>
                  <a:pt x="19459" y="8845"/>
                  <a:pt x="19425" y="8934"/>
                  <a:pt x="19366" y="8999"/>
                </a:cubicBezTo>
                <a:cubicBezTo>
                  <a:pt x="19306" y="9063"/>
                  <a:pt x="19226" y="9098"/>
                  <a:pt x="19139" y="9098"/>
                </a:cubicBezTo>
                <a:cubicBezTo>
                  <a:pt x="19053" y="9098"/>
                  <a:pt x="18971" y="9063"/>
                  <a:pt x="18911" y="8999"/>
                </a:cubicBezTo>
                <a:cubicBezTo>
                  <a:pt x="18852" y="8934"/>
                  <a:pt x="18820" y="8845"/>
                  <a:pt x="18820" y="8751"/>
                </a:cubicBezTo>
                <a:cubicBezTo>
                  <a:pt x="18820" y="8657"/>
                  <a:pt x="18852" y="8570"/>
                  <a:pt x="18911" y="8505"/>
                </a:cubicBezTo>
                <a:cubicBezTo>
                  <a:pt x="18971" y="8441"/>
                  <a:pt x="19053" y="8404"/>
                  <a:pt x="19139" y="8404"/>
                </a:cubicBezTo>
                <a:close/>
                <a:moveTo>
                  <a:pt x="13584" y="9351"/>
                </a:moveTo>
                <a:cubicBezTo>
                  <a:pt x="13763" y="9351"/>
                  <a:pt x="13904" y="9502"/>
                  <a:pt x="13904" y="9696"/>
                </a:cubicBezTo>
                <a:cubicBezTo>
                  <a:pt x="13898" y="9889"/>
                  <a:pt x="13757" y="10042"/>
                  <a:pt x="13584" y="10042"/>
                </a:cubicBezTo>
                <a:cubicBezTo>
                  <a:pt x="13411" y="10042"/>
                  <a:pt x="13267" y="9889"/>
                  <a:pt x="13267" y="9696"/>
                </a:cubicBezTo>
                <a:cubicBezTo>
                  <a:pt x="13267" y="9502"/>
                  <a:pt x="13406" y="9351"/>
                  <a:pt x="13584" y="9351"/>
                </a:cubicBezTo>
                <a:close/>
                <a:moveTo>
                  <a:pt x="19144" y="9351"/>
                </a:moveTo>
                <a:cubicBezTo>
                  <a:pt x="19323" y="9351"/>
                  <a:pt x="19464" y="9502"/>
                  <a:pt x="19464" y="9696"/>
                </a:cubicBezTo>
                <a:cubicBezTo>
                  <a:pt x="19458" y="9889"/>
                  <a:pt x="19317" y="10042"/>
                  <a:pt x="19144" y="10042"/>
                </a:cubicBezTo>
                <a:cubicBezTo>
                  <a:pt x="18971" y="10042"/>
                  <a:pt x="18825" y="9889"/>
                  <a:pt x="18825" y="9696"/>
                </a:cubicBezTo>
                <a:cubicBezTo>
                  <a:pt x="18825" y="9502"/>
                  <a:pt x="18966" y="9351"/>
                  <a:pt x="19144" y="9351"/>
                </a:cubicBezTo>
                <a:close/>
                <a:moveTo>
                  <a:pt x="8021" y="9562"/>
                </a:moveTo>
                <a:cubicBezTo>
                  <a:pt x="8194" y="9562"/>
                  <a:pt x="8338" y="9715"/>
                  <a:pt x="8339" y="9909"/>
                </a:cubicBezTo>
                <a:cubicBezTo>
                  <a:pt x="8339" y="10102"/>
                  <a:pt x="8199" y="10253"/>
                  <a:pt x="8021" y="10253"/>
                </a:cubicBezTo>
                <a:cubicBezTo>
                  <a:pt x="7842" y="10253"/>
                  <a:pt x="7701" y="10102"/>
                  <a:pt x="7701" y="9909"/>
                </a:cubicBezTo>
                <a:cubicBezTo>
                  <a:pt x="7701" y="9721"/>
                  <a:pt x="7842" y="9562"/>
                  <a:pt x="8021" y="9562"/>
                </a:cubicBezTo>
                <a:close/>
                <a:moveTo>
                  <a:pt x="13584" y="10296"/>
                </a:moveTo>
                <a:cubicBezTo>
                  <a:pt x="13763" y="10296"/>
                  <a:pt x="13904" y="10449"/>
                  <a:pt x="13904" y="10642"/>
                </a:cubicBezTo>
                <a:cubicBezTo>
                  <a:pt x="13898" y="10836"/>
                  <a:pt x="13757" y="10987"/>
                  <a:pt x="13584" y="10987"/>
                </a:cubicBezTo>
                <a:cubicBezTo>
                  <a:pt x="13411" y="10987"/>
                  <a:pt x="13267" y="10836"/>
                  <a:pt x="13267" y="10642"/>
                </a:cubicBezTo>
                <a:cubicBezTo>
                  <a:pt x="13267" y="10454"/>
                  <a:pt x="13406" y="10296"/>
                  <a:pt x="13584" y="10296"/>
                </a:cubicBezTo>
                <a:close/>
                <a:moveTo>
                  <a:pt x="19144" y="10296"/>
                </a:moveTo>
                <a:cubicBezTo>
                  <a:pt x="19323" y="10296"/>
                  <a:pt x="19464" y="10449"/>
                  <a:pt x="19464" y="10642"/>
                </a:cubicBezTo>
                <a:cubicBezTo>
                  <a:pt x="19458" y="10836"/>
                  <a:pt x="19317" y="10987"/>
                  <a:pt x="19144" y="10987"/>
                </a:cubicBezTo>
                <a:cubicBezTo>
                  <a:pt x="18971" y="10987"/>
                  <a:pt x="18825" y="10836"/>
                  <a:pt x="18825" y="10642"/>
                </a:cubicBezTo>
                <a:cubicBezTo>
                  <a:pt x="18825" y="10454"/>
                  <a:pt x="18966" y="10296"/>
                  <a:pt x="19144" y="10296"/>
                </a:cubicBezTo>
                <a:close/>
                <a:moveTo>
                  <a:pt x="8021" y="10717"/>
                </a:moveTo>
                <a:cubicBezTo>
                  <a:pt x="8194" y="10717"/>
                  <a:pt x="8338" y="10870"/>
                  <a:pt x="8339" y="11064"/>
                </a:cubicBezTo>
                <a:cubicBezTo>
                  <a:pt x="8339" y="11252"/>
                  <a:pt x="8199" y="11411"/>
                  <a:pt x="8021" y="11411"/>
                </a:cubicBezTo>
                <a:cubicBezTo>
                  <a:pt x="7842" y="11411"/>
                  <a:pt x="7701" y="11258"/>
                  <a:pt x="7701" y="11064"/>
                </a:cubicBezTo>
                <a:cubicBezTo>
                  <a:pt x="7701" y="10876"/>
                  <a:pt x="7842" y="10717"/>
                  <a:pt x="8021" y="10717"/>
                </a:cubicBezTo>
                <a:close/>
                <a:moveTo>
                  <a:pt x="13579" y="11240"/>
                </a:moveTo>
                <a:cubicBezTo>
                  <a:pt x="13660" y="11240"/>
                  <a:pt x="13748" y="11275"/>
                  <a:pt x="13807" y="11339"/>
                </a:cubicBezTo>
                <a:cubicBezTo>
                  <a:pt x="13867" y="11404"/>
                  <a:pt x="13899" y="11493"/>
                  <a:pt x="13899" y="11587"/>
                </a:cubicBezTo>
                <a:cubicBezTo>
                  <a:pt x="13899" y="11681"/>
                  <a:pt x="13867" y="11768"/>
                  <a:pt x="13807" y="11833"/>
                </a:cubicBezTo>
                <a:cubicBezTo>
                  <a:pt x="13748" y="11897"/>
                  <a:pt x="13666" y="11934"/>
                  <a:pt x="13579" y="11934"/>
                </a:cubicBezTo>
                <a:cubicBezTo>
                  <a:pt x="13493" y="11934"/>
                  <a:pt x="13412" y="11897"/>
                  <a:pt x="13353" y="11833"/>
                </a:cubicBezTo>
                <a:cubicBezTo>
                  <a:pt x="13293" y="11768"/>
                  <a:pt x="13260" y="11681"/>
                  <a:pt x="13260" y="11587"/>
                </a:cubicBezTo>
                <a:cubicBezTo>
                  <a:pt x="13260" y="11493"/>
                  <a:pt x="13293" y="11404"/>
                  <a:pt x="13353" y="11339"/>
                </a:cubicBezTo>
                <a:cubicBezTo>
                  <a:pt x="13412" y="11275"/>
                  <a:pt x="13493" y="11240"/>
                  <a:pt x="13579" y="11240"/>
                </a:cubicBezTo>
                <a:close/>
                <a:moveTo>
                  <a:pt x="19139" y="11240"/>
                </a:moveTo>
                <a:cubicBezTo>
                  <a:pt x="19226" y="11240"/>
                  <a:pt x="19306" y="11275"/>
                  <a:pt x="19366" y="11339"/>
                </a:cubicBezTo>
                <a:cubicBezTo>
                  <a:pt x="19425" y="11404"/>
                  <a:pt x="19459" y="11493"/>
                  <a:pt x="19459" y="11587"/>
                </a:cubicBezTo>
                <a:cubicBezTo>
                  <a:pt x="19459" y="11681"/>
                  <a:pt x="19425" y="11768"/>
                  <a:pt x="19366" y="11833"/>
                </a:cubicBezTo>
                <a:cubicBezTo>
                  <a:pt x="19306" y="11897"/>
                  <a:pt x="19226" y="11934"/>
                  <a:pt x="19139" y="11934"/>
                </a:cubicBezTo>
                <a:cubicBezTo>
                  <a:pt x="19053" y="11934"/>
                  <a:pt x="18971" y="11897"/>
                  <a:pt x="18911" y="11833"/>
                </a:cubicBezTo>
                <a:cubicBezTo>
                  <a:pt x="18852" y="11768"/>
                  <a:pt x="18820" y="11681"/>
                  <a:pt x="18820" y="11587"/>
                </a:cubicBezTo>
                <a:cubicBezTo>
                  <a:pt x="18820" y="11493"/>
                  <a:pt x="18852" y="11404"/>
                  <a:pt x="18911" y="11339"/>
                </a:cubicBezTo>
                <a:cubicBezTo>
                  <a:pt x="18971" y="11275"/>
                  <a:pt x="19053" y="11240"/>
                  <a:pt x="19139" y="11240"/>
                </a:cubicBezTo>
                <a:close/>
                <a:moveTo>
                  <a:pt x="14421" y="11666"/>
                </a:moveTo>
                <a:cubicBezTo>
                  <a:pt x="14462" y="11668"/>
                  <a:pt x="14503" y="11678"/>
                  <a:pt x="14543" y="11699"/>
                </a:cubicBezTo>
                <a:cubicBezTo>
                  <a:pt x="14699" y="11775"/>
                  <a:pt x="14763" y="11979"/>
                  <a:pt x="14693" y="12156"/>
                </a:cubicBezTo>
                <a:cubicBezTo>
                  <a:pt x="14639" y="12279"/>
                  <a:pt x="14526" y="12355"/>
                  <a:pt x="14407" y="12355"/>
                </a:cubicBezTo>
                <a:cubicBezTo>
                  <a:pt x="14364" y="12355"/>
                  <a:pt x="14315" y="12344"/>
                  <a:pt x="14272" y="12321"/>
                </a:cubicBezTo>
                <a:cubicBezTo>
                  <a:pt x="14115" y="12238"/>
                  <a:pt x="14044" y="12032"/>
                  <a:pt x="14120" y="11862"/>
                </a:cubicBezTo>
                <a:cubicBezTo>
                  <a:pt x="14177" y="11734"/>
                  <a:pt x="14298" y="11661"/>
                  <a:pt x="14421" y="11666"/>
                </a:cubicBezTo>
                <a:close/>
                <a:moveTo>
                  <a:pt x="18311" y="11666"/>
                </a:moveTo>
                <a:cubicBezTo>
                  <a:pt x="18436" y="11661"/>
                  <a:pt x="18556" y="11734"/>
                  <a:pt x="18609" y="11862"/>
                </a:cubicBezTo>
                <a:cubicBezTo>
                  <a:pt x="18684" y="12032"/>
                  <a:pt x="18615" y="12238"/>
                  <a:pt x="18458" y="12321"/>
                </a:cubicBezTo>
                <a:cubicBezTo>
                  <a:pt x="18415" y="12344"/>
                  <a:pt x="18366" y="12355"/>
                  <a:pt x="18323" y="12355"/>
                </a:cubicBezTo>
                <a:cubicBezTo>
                  <a:pt x="18204" y="12355"/>
                  <a:pt x="18090" y="12285"/>
                  <a:pt x="18036" y="12156"/>
                </a:cubicBezTo>
                <a:cubicBezTo>
                  <a:pt x="17960" y="11979"/>
                  <a:pt x="18031" y="11775"/>
                  <a:pt x="18188" y="11699"/>
                </a:cubicBezTo>
                <a:cubicBezTo>
                  <a:pt x="18228" y="11678"/>
                  <a:pt x="18270" y="11668"/>
                  <a:pt x="18311" y="11666"/>
                </a:cubicBezTo>
                <a:close/>
                <a:moveTo>
                  <a:pt x="8021" y="11868"/>
                </a:moveTo>
                <a:cubicBezTo>
                  <a:pt x="8194" y="11868"/>
                  <a:pt x="8338" y="12021"/>
                  <a:pt x="8339" y="12214"/>
                </a:cubicBezTo>
                <a:cubicBezTo>
                  <a:pt x="8339" y="12408"/>
                  <a:pt x="8199" y="12561"/>
                  <a:pt x="8021" y="12561"/>
                </a:cubicBezTo>
                <a:cubicBezTo>
                  <a:pt x="7842" y="12561"/>
                  <a:pt x="7701" y="12408"/>
                  <a:pt x="7701" y="12214"/>
                </a:cubicBezTo>
                <a:cubicBezTo>
                  <a:pt x="7701" y="12021"/>
                  <a:pt x="7842" y="11868"/>
                  <a:pt x="8021" y="11868"/>
                </a:cubicBezTo>
                <a:close/>
                <a:moveTo>
                  <a:pt x="17490" y="12077"/>
                </a:moveTo>
                <a:cubicBezTo>
                  <a:pt x="17615" y="12071"/>
                  <a:pt x="17735" y="12145"/>
                  <a:pt x="17787" y="12273"/>
                </a:cubicBezTo>
                <a:cubicBezTo>
                  <a:pt x="17863" y="12449"/>
                  <a:pt x="17797" y="12655"/>
                  <a:pt x="17635" y="12737"/>
                </a:cubicBezTo>
                <a:cubicBezTo>
                  <a:pt x="17592" y="12760"/>
                  <a:pt x="17543" y="12766"/>
                  <a:pt x="17500" y="12766"/>
                </a:cubicBezTo>
                <a:cubicBezTo>
                  <a:pt x="17381" y="12766"/>
                  <a:pt x="17269" y="12696"/>
                  <a:pt x="17214" y="12566"/>
                </a:cubicBezTo>
                <a:cubicBezTo>
                  <a:pt x="17139" y="12390"/>
                  <a:pt x="17208" y="12186"/>
                  <a:pt x="17365" y="12110"/>
                </a:cubicBezTo>
                <a:cubicBezTo>
                  <a:pt x="17405" y="12089"/>
                  <a:pt x="17448" y="12078"/>
                  <a:pt x="17490" y="12077"/>
                </a:cubicBezTo>
                <a:close/>
                <a:moveTo>
                  <a:pt x="15237" y="12088"/>
                </a:moveTo>
                <a:cubicBezTo>
                  <a:pt x="15278" y="12090"/>
                  <a:pt x="15320" y="12100"/>
                  <a:pt x="15359" y="12121"/>
                </a:cubicBezTo>
                <a:cubicBezTo>
                  <a:pt x="15516" y="12191"/>
                  <a:pt x="15587" y="12396"/>
                  <a:pt x="15511" y="12572"/>
                </a:cubicBezTo>
                <a:cubicBezTo>
                  <a:pt x="15457" y="12695"/>
                  <a:pt x="15343" y="12772"/>
                  <a:pt x="15224" y="12772"/>
                </a:cubicBezTo>
                <a:cubicBezTo>
                  <a:pt x="15180" y="12772"/>
                  <a:pt x="15132" y="12760"/>
                  <a:pt x="15088" y="12742"/>
                </a:cubicBezTo>
                <a:cubicBezTo>
                  <a:pt x="14926" y="12660"/>
                  <a:pt x="14861" y="12456"/>
                  <a:pt x="14936" y="12286"/>
                </a:cubicBezTo>
                <a:cubicBezTo>
                  <a:pt x="14993" y="12154"/>
                  <a:pt x="15114" y="12081"/>
                  <a:pt x="15237" y="12088"/>
                </a:cubicBezTo>
                <a:close/>
                <a:moveTo>
                  <a:pt x="8021" y="13019"/>
                </a:moveTo>
                <a:cubicBezTo>
                  <a:pt x="8194" y="13019"/>
                  <a:pt x="8338" y="13171"/>
                  <a:pt x="8339" y="13364"/>
                </a:cubicBezTo>
                <a:cubicBezTo>
                  <a:pt x="8339" y="13558"/>
                  <a:pt x="8199" y="13711"/>
                  <a:pt x="8021" y="13711"/>
                </a:cubicBezTo>
                <a:cubicBezTo>
                  <a:pt x="7842" y="13711"/>
                  <a:pt x="7701" y="13558"/>
                  <a:pt x="7701" y="13364"/>
                </a:cubicBezTo>
                <a:cubicBezTo>
                  <a:pt x="7701" y="13176"/>
                  <a:pt x="7842" y="13019"/>
                  <a:pt x="8021" y="13019"/>
                </a:cubicBezTo>
                <a:close/>
                <a:moveTo>
                  <a:pt x="8021" y="14175"/>
                </a:moveTo>
                <a:cubicBezTo>
                  <a:pt x="8194" y="14175"/>
                  <a:pt x="8338" y="14328"/>
                  <a:pt x="8339" y="14522"/>
                </a:cubicBezTo>
                <a:cubicBezTo>
                  <a:pt x="8339" y="14715"/>
                  <a:pt x="8199" y="14868"/>
                  <a:pt x="8021" y="14868"/>
                </a:cubicBezTo>
                <a:cubicBezTo>
                  <a:pt x="7842" y="14868"/>
                  <a:pt x="7701" y="14715"/>
                  <a:pt x="7701" y="14522"/>
                </a:cubicBezTo>
                <a:cubicBezTo>
                  <a:pt x="7701" y="14328"/>
                  <a:pt x="7842" y="14175"/>
                  <a:pt x="8021" y="14175"/>
                </a:cubicBezTo>
                <a:close/>
                <a:moveTo>
                  <a:pt x="999" y="14582"/>
                </a:moveTo>
                <a:cubicBezTo>
                  <a:pt x="1040" y="14584"/>
                  <a:pt x="1080" y="14595"/>
                  <a:pt x="1119" y="14615"/>
                </a:cubicBezTo>
                <a:cubicBezTo>
                  <a:pt x="1281" y="14692"/>
                  <a:pt x="1347" y="14898"/>
                  <a:pt x="1271" y="15074"/>
                </a:cubicBezTo>
                <a:cubicBezTo>
                  <a:pt x="1217" y="15197"/>
                  <a:pt x="1103" y="15272"/>
                  <a:pt x="984" y="15272"/>
                </a:cubicBezTo>
                <a:cubicBezTo>
                  <a:pt x="940" y="15272"/>
                  <a:pt x="892" y="15261"/>
                  <a:pt x="848" y="15237"/>
                </a:cubicBezTo>
                <a:cubicBezTo>
                  <a:pt x="692" y="15155"/>
                  <a:pt x="622" y="14951"/>
                  <a:pt x="698" y="14780"/>
                </a:cubicBezTo>
                <a:cubicBezTo>
                  <a:pt x="755" y="14648"/>
                  <a:pt x="876" y="14576"/>
                  <a:pt x="999" y="14582"/>
                </a:cubicBezTo>
                <a:close/>
                <a:moveTo>
                  <a:pt x="1987" y="15087"/>
                </a:moveTo>
                <a:cubicBezTo>
                  <a:pt x="2028" y="15089"/>
                  <a:pt x="2070" y="15099"/>
                  <a:pt x="2109" y="15120"/>
                </a:cubicBezTo>
                <a:cubicBezTo>
                  <a:pt x="2266" y="15196"/>
                  <a:pt x="2332" y="15402"/>
                  <a:pt x="2261" y="15573"/>
                </a:cubicBezTo>
                <a:cubicBezTo>
                  <a:pt x="2207" y="15696"/>
                  <a:pt x="2093" y="15771"/>
                  <a:pt x="1974" y="15771"/>
                </a:cubicBezTo>
                <a:cubicBezTo>
                  <a:pt x="1931" y="15771"/>
                  <a:pt x="1882" y="15759"/>
                  <a:pt x="1839" y="15741"/>
                </a:cubicBezTo>
                <a:cubicBezTo>
                  <a:pt x="1676" y="15659"/>
                  <a:pt x="1611" y="15455"/>
                  <a:pt x="1687" y="15285"/>
                </a:cubicBezTo>
                <a:cubicBezTo>
                  <a:pt x="1743" y="15153"/>
                  <a:pt x="1865" y="15080"/>
                  <a:pt x="1987" y="15087"/>
                </a:cubicBezTo>
                <a:close/>
                <a:moveTo>
                  <a:pt x="8021" y="15325"/>
                </a:moveTo>
                <a:cubicBezTo>
                  <a:pt x="8107" y="15325"/>
                  <a:pt x="8188" y="15361"/>
                  <a:pt x="8247" y="15426"/>
                </a:cubicBezTo>
                <a:cubicBezTo>
                  <a:pt x="8307" y="15491"/>
                  <a:pt x="8338" y="15578"/>
                  <a:pt x="8339" y="15672"/>
                </a:cubicBezTo>
                <a:cubicBezTo>
                  <a:pt x="8339" y="15766"/>
                  <a:pt x="8307" y="15853"/>
                  <a:pt x="8247" y="15918"/>
                </a:cubicBezTo>
                <a:cubicBezTo>
                  <a:pt x="8188" y="15982"/>
                  <a:pt x="8107" y="16018"/>
                  <a:pt x="8021" y="16018"/>
                </a:cubicBezTo>
                <a:cubicBezTo>
                  <a:pt x="7934" y="16018"/>
                  <a:pt x="7852" y="15982"/>
                  <a:pt x="7793" y="15918"/>
                </a:cubicBezTo>
                <a:cubicBezTo>
                  <a:pt x="7733" y="15853"/>
                  <a:pt x="7701" y="15766"/>
                  <a:pt x="7701" y="15672"/>
                </a:cubicBezTo>
                <a:cubicBezTo>
                  <a:pt x="7701" y="15578"/>
                  <a:pt x="7733" y="15491"/>
                  <a:pt x="7793" y="15426"/>
                </a:cubicBezTo>
                <a:cubicBezTo>
                  <a:pt x="7852" y="15361"/>
                  <a:pt x="7934" y="15325"/>
                  <a:pt x="8021" y="15325"/>
                </a:cubicBezTo>
                <a:close/>
                <a:moveTo>
                  <a:pt x="2973" y="15580"/>
                </a:moveTo>
                <a:cubicBezTo>
                  <a:pt x="3014" y="15582"/>
                  <a:pt x="3054" y="15592"/>
                  <a:pt x="3093" y="15613"/>
                </a:cubicBezTo>
                <a:cubicBezTo>
                  <a:pt x="3250" y="15695"/>
                  <a:pt x="3315" y="15901"/>
                  <a:pt x="3245" y="16072"/>
                </a:cubicBezTo>
                <a:cubicBezTo>
                  <a:pt x="3191" y="16195"/>
                  <a:pt x="3076" y="16270"/>
                  <a:pt x="2958" y="16270"/>
                </a:cubicBezTo>
                <a:cubicBezTo>
                  <a:pt x="2914" y="16270"/>
                  <a:pt x="2866" y="16258"/>
                  <a:pt x="2822" y="16235"/>
                </a:cubicBezTo>
                <a:cubicBezTo>
                  <a:pt x="2665" y="16153"/>
                  <a:pt x="2596" y="15948"/>
                  <a:pt x="2672" y="15778"/>
                </a:cubicBezTo>
                <a:cubicBezTo>
                  <a:pt x="2729" y="15650"/>
                  <a:pt x="2850" y="15575"/>
                  <a:pt x="2973" y="15580"/>
                </a:cubicBezTo>
                <a:close/>
                <a:moveTo>
                  <a:pt x="7191" y="15751"/>
                </a:moveTo>
                <a:cubicBezTo>
                  <a:pt x="7315" y="15745"/>
                  <a:pt x="7437" y="15819"/>
                  <a:pt x="7490" y="15947"/>
                </a:cubicBezTo>
                <a:cubicBezTo>
                  <a:pt x="7566" y="16117"/>
                  <a:pt x="7495" y="16323"/>
                  <a:pt x="7338" y="16405"/>
                </a:cubicBezTo>
                <a:cubicBezTo>
                  <a:pt x="7295" y="16429"/>
                  <a:pt x="7246" y="16440"/>
                  <a:pt x="7203" y="16440"/>
                </a:cubicBezTo>
                <a:cubicBezTo>
                  <a:pt x="7084" y="16440"/>
                  <a:pt x="6971" y="16364"/>
                  <a:pt x="6917" y="16240"/>
                </a:cubicBezTo>
                <a:cubicBezTo>
                  <a:pt x="6841" y="16064"/>
                  <a:pt x="6911" y="15860"/>
                  <a:pt x="7068" y="15784"/>
                </a:cubicBezTo>
                <a:cubicBezTo>
                  <a:pt x="7107" y="15763"/>
                  <a:pt x="7150" y="15752"/>
                  <a:pt x="7191" y="15751"/>
                </a:cubicBezTo>
                <a:close/>
                <a:moveTo>
                  <a:pt x="3956" y="16079"/>
                </a:moveTo>
                <a:cubicBezTo>
                  <a:pt x="3997" y="16081"/>
                  <a:pt x="4039" y="16091"/>
                  <a:pt x="4078" y="16112"/>
                </a:cubicBezTo>
                <a:cubicBezTo>
                  <a:pt x="4235" y="16194"/>
                  <a:pt x="4299" y="16400"/>
                  <a:pt x="4228" y="16571"/>
                </a:cubicBezTo>
                <a:cubicBezTo>
                  <a:pt x="4174" y="16694"/>
                  <a:pt x="4062" y="16769"/>
                  <a:pt x="3943" y="16769"/>
                </a:cubicBezTo>
                <a:cubicBezTo>
                  <a:pt x="3900" y="16769"/>
                  <a:pt x="3851" y="16757"/>
                  <a:pt x="3808" y="16734"/>
                </a:cubicBezTo>
                <a:cubicBezTo>
                  <a:pt x="3645" y="16652"/>
                  <a:pt x="3580" y="16447"/>
                  <a:pt x="3655" y="16277"/>
                </a:cubicBezTo>
                <a:cubicBezTo>
                  <a:pt x="3712" y="16149"/>
                  <a:pt x="3833" y="16074"/>
                  <a:pt x="3956" y="16079"/>
                </a:cubicBezTo>
                <a:close/>
                <a:moveTo>
                  <a:pt x="6368" y="16167"/>
                </a:moveTo>
                <a:cubicBezTo>
                  <a:pt x="6492" y="16162"/>
                  <a:pt x="6616" y="16237"/>
                  <a:pt x="6669" y="16365"/>
                </a:cubicBezTo>
                <a:cubicBezTo>
                  <a:pt x="6744" y="16535"/>
                  <a:pt x="6674" y="16740"/>
                  <a:pt x="6517" y="16822"/>
                </a:cubicBezTo>
                <a:cubicBezTo>
                  <a:pt x="6473" y="16845"/>
                  <a:pt x="6425" y="16857"/>
                  <a:pt x="6381" y="16857"/>
                </a:cubicBezTo>
                <a:cubicBezTo>
                  <a:pt x="6262" y="16857"/>
                  <a:pt x="6148" y="16782"/>
                  <a:pt x="6094" y="16659"/>
                </a:cubicBezTo>
                <a:cubicBezTo>
                  <a:pt x="6018" y="16488"/>
                  <a:pt x="6089" y="16276"/>
                  <a:pt x="6246" y="16200"/>
                </a:cubicBezTo>
                <a:cubicBezTo>
                  <a:pt x="6285" y="16179"/>
                  <a:pt x="6327" y="16169"/>
                  <a:pt x="6368" y="16167"/>
                </a:cubicBezTo>
                <a:close/>
              </a:path>
            </a:pathLst>
          </a:custGeom>
          <a:solidFill>
            <a:schemeClr val="accent1"/>
          </a:solidFill>
          <a:ln w="12700">
            <a:miter lim="400000"/>
          </a:ln>
        </p:spPr>
        <p:txBody>
          <a:bodyPr lIns="45719" rIns="45719" anchor="ctr"/>
          <a:lstStyle/>
          <a:p>
            <a:pPr>
              <a:defRPr sz="1800">
                <a:latin typeface="+mj-lt"/>
                <a:ea typeface="+mj-ea"/>
                <a:cs typeface="+mj-cs"/>
                <a:sym typeface="Poppins"/>
              </a:defRPr>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0"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21"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22"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Search</a:t>
            </a:r>
          </a:p>
        </p:txBody>
      </p:sp>
      <p:sp>
        <p:nvSpPr>
          <p:cNvPr id="423" name="Match…"/>
          <p:cNvSpPr txBox="1"/>
          <p:nvPr>
            <p:ph type="body" idx="4294967295"/>
          </p:nvPr>
        </p:nvSpPr>
        <p:spPr>
          <a:xfrm>
            <a:off x="578769" y="1196729"/>
            <a:ext cx="10135276" cy="4718011"/>
          </a:xfrm>
          <a:prstGeom prst="rect">
            <a:avLst/>
          </a:prstGeom>
        </p:spPr>
        <p:txBody>
          <a:bodyPr lIns="50800" tIns="50800" rIns="50800" bIns="50800">
            <a:normAutofit fontScale="100000" lnSpcReduction="0"/>
          </a:bodyPr>
          <a:lstStyle/>
          <a:p>
            <a:pPr marL="0" indent="0" defTabSz="420623">
              <a:lnSpc>
                <a:spcPct val="150000"/>
              </a:lnSpc>
              <a:spcBef>
                <a:spcPts val="0"/>
              </a:spcBef>
              <a:buSzTx/>
              <a:buFontTx/>
              <a:buNone/>
              <a:defRPr sz="1840">
                <a:latin typeface="+mn-lt"/>
                <a:ea typeface="+mn-ea"/>
                <a:cs typeface="+mn-cs"/>
                <a:sym typeface="Helvetica"/>
              </a:defRPr>
            </a:pPr>
            <a:r>
              <a:t>Match</a:t>
            </a:r>
          </a:p>
          <a:p>
            <a:pPr marL="0" indent="0" defTabSz="420623">
              <a:lnSpc>
                <a:spcPct val="100000"/>
              </a:lnSpc>
              <a:spcBef>
                <a:spcPts val="0"/>
              </a:spcBef>
              <a:buSzTx/>
              <a:buFontTx/>
              <a:buNone/>
              <a:defRPr sz="1380">
                <a:latin typeface="Courier New"/>
                <a:ea typeface="Courier New"/>
                <a:cs typeface="Courier New"/>
                <a:sym typeface="Courier New"/>
              </a:defRPr>
            </a:pPr>
            <a:r>
              <a:t>GET &lt;index_name&gt;/_search</a:t>
            </a:r>
          </a:p>
          <a:p>
            <a:pPr marL="0" indent="0" defTabSz="420623">
              <a:lnSpc>
                <a:spcPct val="100000"/>
              </a:lnSpc>
              <a:spcBef>
                <a:spcPts val="0"/>
              </a:spcBef>
              <a:buSzTx/>
              <a:buFontTx/>
              <a:buNone/>
              <a:defRPr sz="1380">
                <a:latin typeface="Courier New"/>
                <a:ea typeface="Courier New"/>
                <a:cs typeface="Courier New"/>
                <a:sym typeface="Courier New"/>
              </a:defRPr>
            </a:pPr>
            <a:r>
              <a:t>{</a:t>
            </a:r>
          </a:p>
          <a:p>
            <a:pPr marL="0" indent="0" defTabSz="420623">
              <a:lnSpc>
                <a:spcPct val="100000"/>
              </a:lnSpc>
              <a:spcBef>
                <a:spcPts val="0"/>
              </a:spcBef>
              <a:buSzTx/>
              <a:buFontTx/>
              <a:buNone/>
              <a:defRPr sz="1380">
                <a:solidFill>
                  <a:srgbClr val="7A81FF"/>
                </a:solidFill>
                <a:latin typeface="Courier New"/>
                <a:ea typeface="Courier New"/>
                <a:cs typeface="Courier New"/>
                <a:sym typeface="Courier New"/>
              </a:defRPr>
            </a:pPr>
            <a:r>
              <a:t>  "query": {</a:t>
            </a:r>
          </a:p>
          <a:p>
            <a:pPr lvl="2" marL="0" indent="420623" defTabSz="420623">
              <a:lnSpc>
                <a:spcPct val="100000"/>
              </a:lnSpc>
              <a:spcBef>
                <a:spcPts val="0"/>
              </a:spcBef>
              <a:buSzTx/>
              <a:buFontTx/>
              <a:buNone/>
              <a:defRPr sz="1380">
                <a:solidFill>
                  <a:srgbClr val="7A81FF"/>
                </a:solidFill>
                <a:latin typeface="Courier New"/>
                <a:ea typeface="Courier New"/>
                <a:cs typeface="Courier New"/>
                <a:sym typeface="Courier New"/>
              </a:defRPr>
            </a:pPr>
            <a:r>
              <a:t>"match": {</a:t>
            </a:r>
          </a:p>
          <a:p>
            <a:pPr lvl="3" marL="0" indent="630936" defTabSz="420623">
              <a:lnSpc>
                <a:spcPct val="100000"/>
              </a:lnSpc>
              <a:spcBef>
                <a:spcPts val="0"/>
              </a:spcBef>
              <a:buSzTx/>
              <a:buFontTx/>
              <a:buNone/>
              <a:defRPr sz="1380">
                <a:solidFill>
                  <a:srgbClr val="7A81FF"/>
                </a:solidFill>
                <a:latin typeface="Courier New"/>
                <a:ea typeface="Courier New"/>
                <a:cs typeface="Courier New"/>
                <a:sym typeface="Courier New"/>
              </a:defRPr>
            </a:pPr>
            <a:r>
              <a:t>"&lt;field_name&gt;": "&lt;value&gt;"</a:t>
            </a:r>
          </a:p>
          <a:p>
            <a:pPr lvl="2" marL="0" indent="420623"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1" marL="0" indent="210311"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marL="0" indent="0" defTabSz="420623">
              <a:lnSpc>
                <a:spcPct val="100000"/>
              </a:lnSpc>
              <a:spcBef>
                <a:spcPts val="0"/>
              </a:spcBef>
              <a:buSzTx/>
              <a:buFontTx/>
              <a:buNone/>
              <a:defRPr sz="1380">
                <a:latin typeface="Courier New"/>
                <a:ea typeface="Courier New"/>
                <a:cs typeface="Courier New"/>
                <a:sym typeface="Courier New"/>
              </a:defRPr>
            </a:pPr>
            <a:r>
              <a:t>}</a:t>
            </a:r>
          </a:p>
          <a:p>
            <a:pPr marL="0" indent="0" defTabSz="420623">
              <a:lnSpc>
                <a:spcPct val="100000"/>
              </a:lnSpc>
              <a:spcBef>
                <a:spcPts val="0"/>
              </a:spcBef>
              <a:buSzTx/>
              <a:buFontTx/>
              <a:buNone/>
              <a:defRPr sz="1380">
                <a:latin typeface="Courier New"/>
                <a:ea typeface="Courier New"/>
                <a:cs typeface="Courier New"/>
                <a:sym typeface="Courier New"/>
              </a:defRPr>
            </a:pPr>
          </a:p>
          <a:p>
            <a:pPr marL="0" indent="0" defTabSz="420623">
              <a:lnSpc>
                <a:spcPct val="100000"/>
              </a:lnSpc>
              <a:spcBef>
                <a:spcPts val="0"/>
              </a:spcBef>
              <a:buSzTx/>
              <a:buFontTx/>
              <a:buNone/>
              <a:defRPr sz="1380">
                <a:solidFill>
                  <a:srgbClr val="444444"/>
                </a:solidFill>
                <a:latin typeface="Courier New"/>
                <a:ea typeface="Courier New"/>
                <a:cs typeface="Courier New"/>
                <a:sym typeface="Courier New"/>
              </a:defRPr>
            </a:pPr>
            <a:r>
              <a:rPr sz="1104">
                <a:solidFill>
                  <a:srgbClr val="AAAAAA"/>
                </a:solidFill>
              </a:rPr>
              <a:t>————————————————————————————————————————————————————————————</a:t>
            </a:r>
          </a:p>
          <a:p>
            <a:pPr marL="0" indent="0" defTabSz="420623">
              <a:lnSpc>
                <a:spcPct val="100000"/>
              </a:lnSpc>
              <a:spcBef>
                <a:spcPts val="0"/>
              </a:spcBef>
              <a:buSzTx/>
              <a:buFontTx/>
              <a:buNone/>
              <a:defRPr sz="1380">
                <a:latin typeface="Courier New"/>
                <a:ea typeface="Courier New"/>
                <a:cs typeface="Courier New"/>
                <a:sym typeface="Courier New"/>
              </a:defRPr>
            </a:pPr>
          </a:p>
          <a:p>
            <a:pPr marL="0" indent="0" defTabSz="420623">
              <a:lnSpc>
                <a:spcPct val="150000"/>
              </a:lnSpc>
              <a:spcBef>
                <a:spcPts val="0"/>
              </a:spcBef>
              <a:buSzTx/>
              <a:buFontTx/>
              <a:buNone/>
              <a:defRPr sz="1840">
                <a:latin typeface="+mn-lt"/>
                <a:ea typeface="+mn-ea"/>
                <a:cs typeface="+mn-cs"/>
                <a:sym typeface="Helvetica"/>
              </a:defRPr>
            </a:pPr>
            <a:r>
              <a:t>Term</a:t>
            </a:r>
          </a:p>
          <a:p>
            <a:pPr marL="0" indent="0" defTabSz="420623">
              <a:lnSpc>
                <a:spcPct val="100000"/>
              </a:lnSpc>
              <a:spcBef>
                <a:spcPts val="0"/>
              </a:spcBef>
              <a:buSzTx/>
              <a:buFontTx/>
              <a:buNone/>
              <a:defRPr sz="1380">
                <a:latin typeface="Courier New"/>
                <a:ea typeface="Courier New"/>
                <a:cs typeface="Courier New"/>
                <a:sym typeface="Courier New"/>
              </a:defRPr>
            </a:pPr>
            <a:r>
              <a:t>GET &lt;index_name&gt;/_search</a:t>
            </a:r>
          </a:p>
          <a:p>
            <a:pPr marL="0" indent="0" defTabSz="420623">
              <a:lnSpc>
                <a:spcPct val="100000"/>
              </a:lnSpc>
              <a:spcBef>
                <a:spcPts val="0"/>
              </a:spcBef>
              <a:buSzTx/>
              <a:buFontTx/>
              <a:buNone/>
              <a:defRPr sz="1380">
                <a:latin typeface="Courier New"/>
                <a:ea typeface="Courier New"/>
                <a:cs typeface="Courier New"/>
                <a:sym typeface="Courier New"/>
              </a:defRPr>
            </a:pPr>
            <a:r>
              <a:t>{</a:t>
            </a:r>
          </a:p>
          <a:p>
            <a:pPr marL="0" indent="0" defTabSz="420623">
              <a:lnSpc>
                <a:spcPct val="100000"/>
              </a:lnSpc>
              <a:spcBef>
                <a:spcPts val="0"/>
              </a:spcBef>
              <a:buSzTx/>
              <a:buFontTx/>
              <a:buNone/>
              <a:defRPr sz="1380">
                <a:solidFill>
                  <a:srgbClr val="7A81FF"/>
                </a:solidFill>
                <a:latin typeface="Courier New"/>
                <a:ea typeface="Courier New"/>
                <a:cs typeface="Courier New"/>
                <a:sym typeface="Courier New"/>
              </a:defRPr>
            </a:pPr>
            <a:r>
              <a:t>  "query": {</a:t>
            </a:r>
          </a:p>
          <a:p>
            <a:pPr lvl="2" marL="0" indent="420623" defTabSz="420623">
              <a:lnSpc>
                <a:spcPct val="100000"/>
              </a:lnSpc>
              <a:spcBef>
                <a:spcPts val="0"/>
              </a:spcBef>
              <a:buSzTx/>
              <a:buFontTx/>
              <a:buNone/>
              <a:defRPr sz="1380">
                <a:solidFill>
                  <a:srgbClr val="7A81FF"/>
                </a:solidFill>
                <a:latin typeface="Courier New"/>
                <a:ea typeface="Courier New"/>
                <a:cs typeface="Courier New"/>
                <a:sym typeface="Courier New"/>
              </a:defRPr>
            </a:pPr>
            <a:r>
              <a:t>"term": {</a:t>
            </a:r>
          </a:p>
          <a:p>
            <a:pPr lvl="3" marL="0" indent="630936" defTabSz="420623">
              <a:lnSpc>
                <a:spcPct val="100000"/>
              </a:lnSpc>
              <a:spcBef>
                <a:spcPts val="0"/>
              </a:spcBef>
              <a:buSzTx/>
              <a:buFontTx/>
              <a:buNone/>
              <a:defRPr sz="1380">
                <a:solidFill>
                  <a:srgbClr val="7A81FF"/>
                </a:solidFill>
                <a:latin typeface="Courier New"/>
                <a:ea typeface="Courier New"/>
                <a:cs typeface="Courier New"/>
                <a:sym typeface="Courier New"/>
              </a:defRPr>
            </a:pPr>
            <a:r>
              <a:t>"&lt;field_name&gt;": "&lt;value&gt;"</a:t>
            </a:r>
          </a:p>
          <a:p>
            <a:pPr lvl="2" marL="0" indent="420623"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1" marL="0" indent="210311"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marL="0" indent="0" defTabSz="420623">
              <a:lnSpc>
                <a:spcPct val="100000"/>
              </a:lnSpc>
              <a:spcBef>
                <a:spcPts val="0"/>
              </a:spcBef>
              <a:buSzTx/>
              <a:buFontTx/>
              <a:buNone/>
              <a:defRPr sz="1380">
                <a:latin typeface="Courier New"/>
                <a:ea typeface="Courier New"/>
                <a:cs typeface="Courier New"/>
                <a:sym typeface="Courier New"/>
              </a:defRPr>
            </a:pPr>
            <a:r>
              <a:t>}</a:t>
            </a:r>
          </a:p>
        </p:txBody>
      </p:sp>
      <p:sp>
        <p:nvSpPr>
          <p:cNvPr id="424" name="https://www.elastic.co/guide/en/elasticsearch/reference/current/query-dsl-term-query.html"/>
          <p:cNvSpPr txBox="1"/>
          <p:nvPr/>
        </p:nvSpPr>
        <p:spPr>
          <a:xfrm>
            <a:off x="3351253" y="5797639"/>
            <a:ext cx="8595927"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700" u="sng">
                <a:solidFill>
                  <a:srgbClr val="1CADE4"/>
                </a:solidFill>
                <a:uFill>
                  <a:solidFill>
                    <a:srgbClr val="1CADE4"/>
                  </a:solidFill>
                </a:uFill>
              </a:defRPr>
            </a:lvl1pPr>
          </a:lstStyle>
          <a:p>
            <a:pPr>
              <a:defRPr u="none">
                <a:solidFill>
                  <a:srgbClr val="000000"/>
                </a:solidFill>
                <a:uFillTx/>
              </a:defRPr>
            </a:pPr>
            <a:r>
              <a:rPr u="sng">
                <a:solidFill>
                  <a:srgbClr val="1CADE4"/>
                </a:solidFill>
                <a:uFill>
                  <a:solidFill>
                    <a:srgbClr val="1CADE4"/>
                  </a:solidFill>
                </a:uFill>
              </a:rPr>
              <a:t>https://www.elastic.co/guide/en/elasticsearch/reference/current/query-dsl-term-query.html</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7"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28"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29"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Search</a:t>
            </a:r>
          </a:p>
        </p:txBody>
      </p:sp>
      <p:sp>
        <p:nvSpPr>
          <p:cNvPr id="430" name="Should…"/>
          <p:cNvSpPr txBox="1"/>
          <p:nvPr>
            <p:ph type="body" idx="4294967295"/>
          </p:nvPr>
        </p:nvSpPr>
        <p:spPr>
          <a:xfrm>
            <a:off x="578769" y="1196729"/>
            <a:ext cx="10135276" cy="4718011"/>
          </a:xfrm>
          <a:prstGeom prst="rect">
            <a:avLst/>
          </a:prstGeom>
        </p:spPr>
        <p:txBody>
          <a:bodyPr lIns="50800" tIns="50800" rIns="50800" bIns="50800">
            <a:normAutofit fontScale="100000" lnSpcReduction="0"/>
          </a:bodyPr>
          <a:lstStyle/>
          <a:p>
            <a:pPr marL="0" indent="0" defTabSz="420623">
              <a:lnSpc>
                <a:spcPct val="150000"/>
              </a:lnSpc>
              <a:spcBef>
                <a:spcPts val="0"/>
              </a:spcBef>
              <a:buSzTx/>
              <a:buFontTx/>
              <a:buNone/>
              <a:defRPr sz="1840">
                <a:latin typeface="+mn-lt"/>
                <a:ea typeface="+mn-ea"/>
                <a:cs typeface="+mn-cs"/>
                <a:sym typeface="Helvetica"/>
              </a:defRPr>
            </a:pPr>
            <a:r>
              <a:t>Should</a:t>
            </a:r>
          </a:p>
          <a:p>
            <a:pPr marL="0" indent="0" defTabSz="420623">
              <a:lnSpc>
                <a:spcPct val="100000"/>
              </a:lnSpc>
              <a:spcBef>
                <a:spcPts val="0"/>
              </a:spcBef>
              <a:buSzTx/>
              <a:buFontTx/>
              <a:buNone/>
              <a:defRPr sz="1380">
                <a:latin typeface="Courier New"/>
                <a:ea typeface="Courier New"/>
                <a:cs typeface="Courier New"/>
                <a:sym typeface="Courier New"/>
              </a:defRPr>
            </a:pPr>
            <a:r>
              <a:t>GET &lt;index_name&gt;/_search</a:t>
            </a:r>
          </a:p>
          <a:p>
            <a:pPr marL="0" indent="0" defTabSz="420623">
              <a:lnSpc>
                <a:spcPct val="100000"/>
              </a:lnSpc>
              <a:spcBef>
                <a:spcPts val="0"/>
              </a:spcBef>
              <a:buSzTx/>
              <a:buFontTx/>
              <a:buNone/>
              <a:defRPr sz="1380">
                <a:latin typeface="Courier New"/>
                <a:ea typeface="Courier New"/>
                <a:cs typeface="Courier New"/>
                <a:sym typeface="Courier New"/>
              </a:defRPr>
            </a:pPr>
            <a:r>
              <a:t>{</a:t>
            </a:r>
          </a:p>
          <a:p>
            <a:pPr marL="0" indent="0" defTabSz="420623">
              <a:lnSpc>
                <a:spcPct val="100000"/>
              </a:lnSpc>
              <a:spcBef>
                <a:spcPts val="0"/>
              </a:spcBef>
              <a:buSzTx/>
              <a:buFontTx/>
              <a:buNone/>
              <a:defRPr sz="1380">
                <a:solidFill>
                  <a:srgbClr val="7A81FF"/>
                </a:solidFill>
                <a:latin typeface="Courier New"/>
                <a:ea typeface="Courier New"/>
                <a:cs typeface="Courier New"/>
                <a:sym typeface="Courier New"/>
              </a:defRPr>
            </a:pPr>
            <a:r>
              <a:t>  "query": {</a:t>
            </a:r>
          </a:p>
          <a:p>
            <a:pPr lvl="2" marL="0" indent="420623" defTabSz="420623">
              <a:lnSpc>
                <a:spcPct val="100000"/>
              </a:lnSpc>
              <a:spcBef>
                <a:spcPts val="0"/>
              </a:spcBef>
              <a:buSzTx/>
              <a:buFontTx/>
              <a:buNone/>
              <a:defRPr sz="1380">
                <a:solidFill>
                  <a:srgbClr val="7A81FF"/>
                </a:solidFill>
                <a:latin typeface="Courier New"/>
                <a:ea typeface="Courier New"/>
                <a:cs typeface="Courier New"/>
                <a:sym typeface="Courier New"/>
              </a:defRPr>
            </a:pPr>
            <a:r>
              <a:t>"bool": {</a:t>
            </a:r>
          </a:p>
          <a:p>
            <a:pPr lvl="3" marL="0" indent="630936" defTabSz="420623">
              <a:lnSpc>
                <a:spcPct val="100000"/>
              </a:lnSpc>
              <a:spcBef>
                <a:spcPts val="0"/>
              </a:spcBef>
              <a:buSzTx/>
              <a:buFontTx/>
              <a:buNone/>
              <a:defRPr sz="1380">
                <a:solidFill>
                  <a:srgbClr val="7A81FF"/>
                </a:solidFill>
                <a:latin typeface="Courier New"/>
                <a:ea typeface="Courier New"/>
                <a:cs typeface="Courier New"/>
                <a:sym typeface="Courier New"/>
              </a:defRPr>
            </a:pPr>
            <a:r>
              <a:t>"should":[</a:t>
            </a:r>
          </a:p>
          <a:p>
            <a:pPr lvl="4" marL="0" indent="841247"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5" marL="0" indent="1051560" defTabSz="420623">
              <a:lnSpc>
                <a:spcPct val="100000"/>
              </a:lnSpc>
              <a:spcBef>
                <a:spcPts val="0"/>
              </a:spcBef>
              <a:buSzTx/>
              <a:buFontTx/>
              <a:buNone/>
              <a:defRPr sz="1380">
                <a:solidFill>
                  <a:srgbClr val="7A81FF"/>
                </a:solidFill>
                <a:latin typeface="Courier New"/>
                <a:ea typeface="Courier New"/>
                <a:cs typeface="Courier New"/>
                <a:sym typeface="Courier New"/>
              </a:defRPr>
            </a:pPr>
            <a:r>
              <a:t>"match": {</a:t>
            </a:r>
          </a:p>
          <a:p>
            <a:pPr lvl="6" marL="0" indent="1261872" defTabSz="420623">
              <a:lnSpc>
                <a:spcPct val="100000"/>
              </a:lnSpc>
              <a:spcBef>
                <a:spcPts val="0"/>
              </a:spcBef>
              <a:buSzTx/>
              <a:buFontTx/>
              <a:buNone/>
              <a:defRPr sz="1380">
                <a:solidFill>
                  <a:srgbClr val="7A81FF"/>
                </a:solidFill>
                <a:latin typeface="Courier New"/>
                <a:ea typeface="Courier New"/>
                <a:cs typeface="Courier New"/>
                <a:sym typeface="Courier New"/>
              </a:defRPr>
            </a:pPr>
            <a:r>
              <a:t>"&lt;field_name_1&gt;": "&lt;value1&gt;"</a:t>
            </a:r>
          </a:p>
          <a:p>
            <a:pPr lvl="5" marL="0" indent="1051560"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4" marL="0" indent="841247"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4" marL="0" indent="841247"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5" marL="0" indent="1051560" defTabSz="420623">
              <a:lnSpc>
                <a:spcPct val="100000"/>
              </a:lnSpc>
              <a:spcBef>
                <a:spcPts val="0"/>
              </a:spcBef>
              <a:buSzTx/>
              <a:buFontTx/>
              <a:buNone/>
              <a:defRPr sz="1380">
                <a:solidFill>
                  <a:srgbClr val="7A81FF"/>
                </a:solidFill>
                <a:latin typeface="Courier New"/>
                <a:ea typeface="Courier New"/>
                <a:cs typeface="Courier New"/>
                <a:sym typeface="Courier New"/>
              </a:defRPr>
            </a:pPr>
            <a:r>
              <a:t>"match": {</a:t>
            </a:r>
          </a:p>
          <a:p>
            <a:pPr lvl="6" marL="0" indent="1261872" defTabSz="420623">
              <a:lnSpc>
                <a:spcPct val="100000"/>
              </a:lnSpc>
              <a:spcBef>
                <a:spcPts val="0"/>
              </a:spcBef>
              <a:buSzTx/>
              <a:buFontTx/>
              <a:buNone/>
              <a:defRPr sz="1380">
                <a:solidFill>
                  <a:srgbClr val="7A81FF"/>
                </a:solidFill>
                <a:latin typeface="Courier New"/>
                <a:ea typeface="Courier New"/>
                <a:cs typeface="Courier New"/>
                <a:sym typeface="Courier New"/>
              </a:defRPr>
            </a:pPr>
            <a:r>
              <a:t>"&lt;field_name_2&gt;": "&lt;value2&gt;"</a:t>
            </a:r>
          </a:p>
          <a:p>
            <a:pPr lvl="5" marL="0" indent="1051560"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4" marL="0" indent="841247"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3" marL="0" indent="630936"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3" marL="0" indent="630936" defTabSz="420623">
              <a:lnSpc>
                <a:spcPct val="100000"/>
              </a:lnSpc>
              <a:spcBef>
                <a:spcPts val="0"/>
              </a:spcBef>
              <a:buSzTx/>
              <a:buFontTx/>
              <a:buNone/>
              <a:defRPr sz="1380">
                <a:solidFill>
                  <a:srgbClr val="7A81FF"/>
                </a:solidFill>
                <a:latin typeface="Courier New"/>
                <a:ea typeface="Courier New"/>
                <a:cs typeface="Courier New"/>
                <a:sym typeface="Courier New"/>
              </a:defRPr>
            </a:pPr>
            <a:r>
              <a:t>"minimum_should_match": 1</a:t>
            </a:r>
          </a:p>
          <a:p>
            <a:pPr lvl="2" marL="0" indent="420623"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1" marL="0" indent="210311"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marL="0" indent="0" defTabSz="420623">
              <a:lnSpc>
                <a:spcPct val="100000"/>
              </a:lnSpc>
              <a:spcBef>
                <a:spcPts val="0"/>
              </a:spcBef>
              <a:buSzTx/>
              <a:buFontTx/>
              <a:buNone/>
              <a:defRPr sz="1380">
                <a:latin typeface="Courier New"/>
                <a:ea typeface="Courier New"/>
                <a:cs typeface="Courier New"/>
                <a:sym typeface="Courier New"/>
              </a:defRPr>
            </a:pPr>
            <a:r>
              <a:t>}</a:t>
            </a:r>
          </a:p>
          <a:p>
            <a:pPr marL="0" indent="0" defTabSz="420623">
              <a:lnSpc>
                <a:spcPct val="100000"/>
              </a:lnSpc>
              <a:spcBef>
                <a:spcPts val="0"/>
              </a:spcBef>
              <a:buSzTx/>
              <a:buFontTx/>
              <a:buNone/>
              <a:defRPr sz="1380">
                <a:latin typeface="Courier New"/>
                <a:ea typeface="Courier New"/>
                <a:cs typeface="Courier New"/>
                <a:sym typeface="Courier New"/>
              </a:defRPr>
            </a:pPr>
          </a:p>
        </p:txBody>
      </p:sp>
      <p:sp>
        <p:nvSpPr>
          <p:cNvPr id="431" name="https://www.elastic.co/guide/en/elasticsearch/reference/current/query-dsl-bool-query.html"/>
          <p:cNvSpPr txBox="1"/>
          <p:nvPr/>
        </p:nvSpPr>
        <p:spPr>
          <a:xfrm>
            <a:off x="3351253" y="5797639"/>
            <a:ext cx="8572313"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700" u="sng">
                <a:solidFill>
                  <a:srgbClr val="1CADE4"/>
                </a:solidFill>
                <a:uFill>
                  <a:solidFill>
                    <a:srgbClr val="1CADE4"/>
                  </a:solidFill>
                </a:uFill>
              </a:defRPr>
            </a:lvl1pPr>
          </a:lstStyle>
          <a:p>
            <a:pPr>
              <a:defRPr u="none">
                <a:solidFill>
                  <a:srgbClr val="000000"/>
                </a:solidFill>
                <a:uFillTx/>
              </a:defRPr>
            </a:pPr>
            <a:r>
              <a:rPr u="sng">
                <a:solidFill>
                  <a:srgbClr val="1CADE4"/>
                </a:solidFill>
                <a:uFill>
                  <a:solidFill>
                    <a:srgbClr val="1CADE4"/>
                  </a:solidFill>
                </a:uFill>
              </a:rPr>
              <a:t>https://www.elastic.co/guide/en/elasticsearch/reference/current/query-dsl-bool-query.html</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4"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35"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36"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Search</a:t>
            </a:r>
          </a:p>
        </p:txBody>
      </p:sp>
      <p:sp>
        <p:nvSpPr>
          <p:cNvPr id="437" name="Must…"/>
          <p:cNvSpPr txBox="1"/>
          <p:nvPr>
            <p:ph type="body" idx="4294967295"/>
          </p:nvPr>
        </p:nvSpPr>
        <p:spPr>
          <a:xfrm>
            <a:off x="578769" y="1196729"/>
            <a:ext cx="10135276" cy="4718011"/>
          </a:xfrm>
          <a:prstGeom prst="rect">
            <a:avLst/>
          </a:prstGeom>
        </p:spPr>
        <p:txBody>
          <a:bodyPr lIns="50800" tIns="50800" rIns="50800" bIns="50800">
            <a:normAutofit fontScale="100000" lnSpcReduction="0"/>
          </a:bodyPr>
          <a:lstStyle/>
          <a:p>
            <a:pPr marL="0" indent="0" defTabSz="420623">
              <a:lnSpc>
                <a:spcPct val="150000"/>
              </a:lnSpc>
              <a:spcBef>
                <a:spcPts val="0"/>
              </a:spcBef>
              <a:buSzTx/>
              <a:buFontTx/>
              <a:buNone/>
              <a:defRPr sz="1840">
                <a:latin typeface="+mn-lt"/>
                <a:ea typeface="+mn-ea"/>
                <a:cs typeface="+mn-cs"/>
                <a:sym typeface="Helvetica"/>
              </a:defRPr>
            </a:pPr>
            <a:r>
              <a:t>Must</a:t>
            </a:r>
          </a:p>
          <a:p>
            <a:pPr marL="0" indent="0" defTabSz="420623">
              <a:lnSpc>
                <a:spcPct val="100000"/>
              </a:lnSpc>
              <a:spcBef>
                <a:spcPts val="0"/>
              </a:spcBef>
              <a:buSzTx/>
              <a:buFontTx/>
              <a:buNone/>
              <a:defRPr sz="1380">
                <a:latin typeface="Courier New"/>
                <a:ea typeface="Courier New"/>
                <a:cs typeface="Courier New"/>
                <a:sym typeface="Courier New"/>
              </a:defRPr>
            </a:pPr>
            <a:r>
              <a:t>GET &lt;index_name&gt;/_search</a:t>
            </a:r>
          </a:p>
          <a:p>
            <a:pPr marL="0" indent="0" defTabSz="420623">
              <a:lnSpc>
                <a:spcPct val="100000"/>
              </a:lnSpc>
              <a:spcBef>
                <a:spcPts val="0"/>
              </a:spcBef>
              <a:buSzTx/>
              <a:buFontTx/>
              <a:buNone/>
              <a:defRPr sz="1380">
                <a:latin typeface="Courier New"/>
                <a:ea typeface="Courier New"/>
                <a:cs typeface="Courier New"/>
                <a:sym typeface="Courier New"/>
              </a:defRPr>
            </a:pPr>
            <a:r>
              <a:t>{</a:t>
            </a:r>
          </a:p>
          <a:p>
            <a:pPr marL="0" indent="0" defTabSz="420623">
              <a:lnSpc>
                <a:spcPct val="100000"/>
              </a:lnSpc>
              <a:spcBef>
                <a:spcPts val="0"/>
              </a:spcBef>
              <a:buSzTx/>
              <a:buFontTx/>
              <a:buNone/>
              <a:defRPr sz="1380">
                <a:solidFill>
                  <a:srgbClr val="7A81FF"/>
                </a:solidFill>
                <a:latin typeface="Courier New"/>
                <a:ea typeface="Courier New"/>
                <a:cs typeface="Courier New"/>
                <a:sym typeface="Courier New"/>
              </a:defRPr>
            </a:pPr>
            <a:r>
              <a:t>  "query": {</a:t>
            </a:r>
          </a:p>
          <a:p>
            <a:pPr lvl="2" marL="0" indent="420623" defTabSz="420623">
              <a:lnSpc>
                <a:spcPct val="100000"/>
              </a:lnSpc>
              <a:spcBef>
                <a:spcPts val="0"/>
              </a:spcBef>
              <a:buSzTx/>
              <a:buFontTx/>
              <a:buNone/>
              <a:defRPr sz="1380">
                <a:solidFill>
                  <a:srgbClr val="7A81FF"/>
                </a:solidFill>
                <a:latin typeface="Courier New"/>
                <a:ea typeface="Courier New"/>
                <a:cs typeface="Courier New"/>
                <a:sym typeface="Courier New"/>
              </a:defRPr>
            </a:pPr>
            <a:r>
              <a:t>"bool": {</a:t>
            </a:r>
          </a:p>
          <a:p>
            <a:pPr lvl="3" marL="0" indent="630936" defTabSz="420623">
              <a:lnSpc>
                <a:spcPct val="100000"/>
              </a:lnSpc>
              <a:spcBef>
                <a:spcPts val="0"/>
              </a:spcBef>
              <a:buSzTx/>
              <a:buFontTx/>
              <a:buNone/>
              <a:defRPr sz="1380">
                <a:solidFill>
                  <a:srgbClr val="7A81FF"/>
                </a:solidFill>
                <a:latin typeface="Courier New"/>
                <a:ea typeface="Courier New"/>
                <a:cs typeface="Courier New"/>
                <a:sym typeface="Courier New"/>
              </a:defRPr>
            </a:pPr>
            <a:r>
              <a:t>"must":[</a:t>
            </a:r>
          </a:p>
          <a:p>
            <a:pPr lvl="4" marL="0" indent="841247"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5" marL="0" indent="1051560" defTabSz="420623">
              <a:lnSpc>
                <a:spcPct val="100000"/>
              </a:lnSpc>
              <a:spcBef>
                <a:spcPts val="0"/>
              </a:spcBef>
              <a:buSzTx/>
              <a:buFontTx/>
              <a:buNone/>
              <a:defRPr sz="1380">
                <a:solidFill>
                  <a:srgbClr val="7A81FF"/>
                </a:solidFill>
                <a:latin typeface="Courier New"/>
                <a:ea typeface="Courier New"/>
                <a:cs typeface="Courier New"/>
                <a:sym typeface="Courier New"/>
              </a:defRPr>
            </a:pPr>
            <a:r>
              <a:t>"match": {</a:t>
            </a:r>
          </a:p>
          <a:p>
            <a:pPr lvl="6" marL="0" indent="1261872" defTabSz="420623">
              <a:lnSpc>
                <a:spcPct val="100000"/>
              </a:lnSpc>
              <a:spcBef>
                <a:spcPts val="0"/>
              </a:spcBef>
              <a:buSzTx/>
              <a:buFontTx/>
              <a:buNone/>
              <a:defRPr sz="1380">
                <a:solidFill>
                  <a:srgbClr val="7A81FF"/>
                </a:solidFill>
                <a:latin typeface="Courier New"/>
                <a:ea typeface="Courier New"/>
                <a:cs typeface="Courier New"/>
                <a:sym typeface="Courier New"/>
              </a:defRPr>
            </a:pPr>
            <a:r>
              <a:t>"&lt;field_name_1&gt;": "&lt;value1&gt;"</a:t>
            </a:r>
          </a:p>
          <a:p>
            <a:pPr lvl="5" marL="0" indent="1051560"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4" marL="0" indent="841247"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4" marL="0" indent="841247"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5" marL="0" indent="1051560" defTabSz="420623">
              <a:lnSpc>
                <a:spcPct val="100000"/>
              </a:lnSpc>
              <a:spcBef>
                <a:spcPts val="0"/>
              </a:spcBef>
              <a:buSzTx/>
              <a:buFontTx/>
              <a:buNone/>
              <a:defRPr sz="1380">
                <a:solidFill>
                  <a:srgbClr val="7A81FF"/>
                </a:solidFill>
                <a:latin typeface="Courier New"/>
                <a:ea typeface="Courier New"/>
                <a:cs typeface="Courier New"/>
                <a:sym typeface="Courier New"/>
              </a:defRPr>
            </a:pPr>
            <a:r>
              <a:t>"match": {</a:t>
            </a:r>
          </a:p>
          <a:p>
            <a:pPr lvl="6" marL="0" indent="1261872" defTabSz="420623">
              <a:lnSpc>
                <a:spcPct val="100000"/>
              </a:lnSpc>
              <a:spcBef>
                <a:spcPts val="0"/>
              </a:spcBef>
              <a:buSzTx/>
              <a:buFontTx/>
              <a:buNone/>
              <a:defRPr sz="1380">
                <a:solidFill>
                  <a:srgbClr val="7A81FF"/>
                </a:solidFill>
                <a:latin typeface="Courier New"/>
                <a:ea typeface="Courier New"/>
                <a:cs typeface="Courier New"/>
                <a:sym typeface="Courier New"/>
              </a:defRPr>
            </a:pPr>
            <a:r>
              <a:t>"&lt;field_name_1&gt;": "&lt;value2&gt;"</a:t>
            </a:r>
          </a:p>
          <a:p>
            <a:pPr lvl="5" marL="0" indent="1051560"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4" marL="0" indent="841247"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3" marL="0" indent="630936"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2" marL="0" indent="420623"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1" marL="0" indent="210311"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marL="0" indent="0" defTabSz="420623">
              <a:lnSpc>
                <a:spcPct val="100000"/>
              </a:lnSpc>
              <a:spcBef>
                <a:spcPts val="0"/>
              </a:spcBef>
              <a:buSzTx/>
              <a:buFontTx/>
              <a:buNone/>
              <a:defRPr sz="1380">
                <a:latin typeface="Courier New"/>
                <a:ea typeface="Courier New"/>
                <a:cs typeface="Courier New"/>
                <a:sym typeface="Courier New"/>
              </a:defRPr>
            </a:pPr>
            <a:r>
              <a:t>}</a:t>
            </a:r>
          </a:p>
          <a:p>
            <a:pPr marL="0" indent="0" defTabSz="420623">
              <a:lnSpc>
                <a:spcPct val="100000"/>
              </a:lnSpc>
              <a:spcBef>
                <a:spcPts val="0"/>
              </a:spcBef>
              <a:buSzTx/>
              <a:buFontTx/>
              <a:buNone/>
              <a:defRPr sz="1380">
                <a:latin typeface="Courier New"/>
                <a:ea typeface="Courier New"/>
                <a:cs typeface="Courier New"/>
                <a:sym typeface="Courier New"/>
              </a:defRPr>
            </a:pPr>
          </a:p>
        </p:txBody>
      </p:sp>
      <p:sp>
        <p:nvSpPr>
          <p:cNvPr id="438" name="https://www.elastic.co/guide/en/elasticsearch/reference/current/query-dsl-bool-query.html"/>
          <p:cNvSpPr txBox="1"/>
          <p:nvPr/>
        </p:nvSpPr>
        <p:spPr>
          <a:xfrm>
            <a:off x="3351253" y="5797639"/>
            <a:ext cx="8572313"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700" u="sng">
                <a:solidFill>
                  <a:srgbClr val="1CADE4"/>
                </a:solidFill>
                <a:uFill>
                  <a:solidFill>
                    <a:srgbClr val="1CADE4"/>
                  </a:solidFill>
                </a:uFill>
              </a:defRPr>
            </a:lvl1pPr>
          </a:lstStyle>
          <a:p>
            <a:pPr>
              <a:defRPr u="none">
                <a:solidFill>
                  <a:srgbClr val="000000"/>
                </a:solidFill>
                <a:uFillTx/>
              </a:defRPr>
            </a:pPr>
            <a:r>
              <a:rPr u="sng">
                <a:solidFill>
                  <a:srgbClr val="1CADE4"/>
                </a:solidFill>
                <a:uFill>
                  <a:solidFill>
                    <a:srgbClr val="1CADE4"/>
                  </a:solidFill>
                </a:uFill>
              </a:rPr>
              <a:t>https://www.elastic.co/guide/en/elasticsearch/reference/current/query-dsl-bool-query.html</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41"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42"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43"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Search</a:t>
            </a:r>
          </a:p>
        </p:txBody>
      </p:sp>
      <p:sp>
        <p:nvSpPr>
          <p:cNvPr id="444" name="Filter…"/>
          <p:cNvSpPr txBox="1"/>
          <p:nvPr>
            <p:ph type="body" idx="4294967295"/>
          </p:nvPr>
        </p:nvSpPr>
        <p:spPr>
          <a:xfrm>
            <a:off x="578769" y="1196729"/>
            <a:ext cx="10135276" cy="4718011"/>
          </a:xfrm>
          <a:prstGeom prst="rect">
            <a:avLst/>
          </a:prstGeom>
        </p:spPr>
        <p:txBody>
          <a:bodyPr lIns="50800" tIns="50800" rIns="50800" bIns="50800">
            <a:normAutofit fontScale="100000" lnSpcReduction="0"/>
          </a:bodyPr>
          <a:lstStyle/>
          <a:p>
            <a:pPr marL="0" indent="0" defTabSz="352043">
              <a:lnSpc>
                <a:spcPct val="150000"/>
              </a:lnSpc>
              <a:spcBef>
                <a:spcPts val="0"/>
              </a:spcBef>
              <a:buSzTx/>
              <a:buFontTx/>
              <a:buNone/>
              <a:defRPr sz="1540">
                <a:latin typeface="+mn-lt"/>
                <a:ea typeface="+mn-ea"/>
                <a:cs typeface="+mn-cs"/>
                <a:sym typeface="Helvetica"/>
              </a:defRPr>
            </a:pPr>
            <a:r>
              <a:t>Filter</a:t>
            </a:r>
          </a:p>
          <a:p>
            <a:pPr marL="0" indent="0" defTabSz="352043">
              <a:lnSpc>
                <a:spcPct val="100000"/>
              </a:lnSpc>
              <a:spcBef>
                <a:spcPts val="0"/>
              </a:spcBef>
              <a:buSzTx/>
              <a:buFontTx/>
              <a:buNone/>
              <a:defRPr sz="1232">
                <a:latin typeface="Courier New"/>
                <a:ea typeface="Courier New"/>
                <a:cs typeface="Courier New"/>
                <a:sym typeface="Courier New"/>
              </a:defRPr>
            </a:pPr>
            <a:r>
              <a:t>GET &lt;index_name&gt;/_search</a:t>
            </a:r>
          </a:p>
          <a:p>
            <a:pPr marL="0" indent="0" defTabSz="352043">
              <a:lnSpc>
                <a:spcPct val="100000"/>
              </a:lnSpc>
              <a:spcBef>
                <a:spcPts val="0"/>
              </a:spcBef>
              <a:buSzTx/>
              <a:buFontTx/>
              <a:buNone/>
              <a:defRPr sz="1232">
                <a:latin typeface="Courier New"/>
                <a:ea typeface="Courier New"/>
                <a:cs typeface="Courier New"/>
                <a:sym typeface="Courier New"/>
              </a:defRPr>
            </a:pPr>
            <a:r>
              <a:t>{</a:t>
            </a:r>
          </a:p>
          <a:p>
            <a:pPr marL="0" indent="0" defTabSz="352043">
              <a:lnSpc>
                <a:spcPct val="100000"/>
              </a:lnSpc>
              <a:spcBef>
                <a:spcPts val="0"/>
              </a:spcBef>
              <a:buSzTx/>
              <a:buFontTx/>
              <a:buNone/>
              <a:defRPr sz="1232">
                <a:solidFill>
                  <a:srgbClr val="7A81FF"/>
                </a:solidFill>
                <a:latin typeface="Courier New"/>
                <a:ea typeface="Courier New"/>
                <a:cs typeface="Courier New"/>
                <a:sym typeface="Courier New"/>
              </a:defRPr>
            </a:pPr>
            <a:r>
              <a:t>  "query": {</a:t>
            </a:r>
          </a:p>
          <a:p>
            <a:pPr lvl="2" marL="0" indent="352043" defTabSz="352043">
              <a:lnSpc>
                <a:spcPct val="100000"/>
              </a:lnSpc>
              <a:spcBef>
                <a:spcPts val="0"/>
              </a:spcBef>
              <a:buSzTx/>
              <a:buFontTx/>
              <a:buNone/>
              <a:defRPr sz="1232">
                <a:solidFill>
                  <a:srgbClr val="7A81FF"/>
                </a:solidFill>
                <a:latin typeface="Courier New"/>
                <a:ea typeface="Courier New"/>
                <a:cs typeface="Courier New"/>
                <a:sym typeface="Courier New"/>
              </a:defRPr>
            </a:pPr>
            <a:r>
              <a:t>"bool": {</a:t>
            </a:r>
          </a:p>
          <a:p>
            <a:pPr lvl="3" marL="0" indent="528065" defTabSz="352043">
              <a:lnSpc>
                <a:spcPct val="100000"/>
              </a:lnSpc>
              <a:spcBef>
                <a:spcPts val="0"/>
              </a:spcBef>
              <a:buSzTx/>
              <a:buFontTx/>
              <a:buNone/>
              <a:defRPr sz="1232">
                <a:solidFill>
                  <a:srgbClr val="7A81FF"/>
                </a:solidFill>
                <a:latin typeface="Courier New"/>
                <a:ea typeface="Courier New"/>
                <a:cs typeface="Courier New"/>
                <a:sym typeface="Courier New"/>
              </a:defRPr>
            </a:pPr>
            <a:r>
              <a:t>"filter":[</a:t>
            </a:r>
          </a:p>
          <a:p>
            <a:pPr lvl="4" marL="0" indent="704087" defTabSz="352043">
              <a:lnSpc>
                <a:spcPct val="100000"/>
              </a:lnSpc>
              <a:spcBef>
                <a:spcPts val="0"/>
              </a:spcBef>
              <a:buSzTx/>
              <a:buFontTx/>
              <a:buNone/>
              <a:defRPr sz="1232">
                <a:solidFill>
                  <a:srgbClr val="7A81FF"/>
                </a:solidFill>
                <a:latin typeface="Courier New"/>
                <a:ea typeface="Courier New"/>
                <a:cs typeface="Courier New"/>
                <a:sym typeface="Courier New"/>
              </a:defRPr>
            </a:pPr>
            <a:r>
              <a:t>{</a:t>
            </a:r>
          </a:p>
          <a:p>
            <a:pPr lvl="5" marL="0" indent="880109" defTabSz="352043">
              <a:lnSpc>
                <a:spcPct val="100000"/>
              </a:lnSpc>
              <a:spcBef>
                <a:spcPts val="0"/>
              </a:spcBef>
              <a:buSzTx/>
              <a:buFontTx/>
              <a:buNone/>
              <a:defRPr sz="1232">
                <a:solidFill>
                  <a:srgbClr val="7A81FF"/>
                </a:solidFill>
                <a:latin typeface="Courier New"/>
                <a:ea typeface="Courier New"/>
                <a:cs typeface="Courier New"/>
                <a:sym typeface="Courier New"/>
              </a:defRPr>
            </a:pPr>
            <a:r>
              <a:t>"term": {</a:t>
            </a:r>
          </a:p>
          <a:p>
            <a:pPr lvl="6" marL="0" indent="1056131" defTabSz="352043">
              <a:lnSpc>
                <a:spcPct val="100000"/>
              </a:lnSpc>
              <a:spcBef>
                <a:spcPts val="0"/>
              </a:spcBef>
              <a:buSzTx/>
              <a:buFontTx/>
              <a:buNone/>
              <a:defRPr sz="1232">
                <a:solidFill>
                  <a:srgbClr val="7A81FF"/>
                </a:solidFill>
                <a:latin typeface="Courier New"/>
                <a:ea typeface="Courier New"/>
                <a:cs typeface="Courier New"/>
                <a:sym typeface="Courier New"/>
              </a:defRPr>
            </a:pPr>
            <a:r>
              <a:t>"&lt;field_name_1&gt;": "&lt;value&gt;"</a:t>
            </a:r>
          </a:p>
          <a:p>
            <a:pPr lvl="5" marL="0" indent="880109" defTabSz="352043">
              <a:lnSpc>
                <a:spcPct val="100000"/>
              </a:lnSpc>
              <a:spcBef>
                <a:spcPts val="0"/>
              </a:spcBef>
              <a:buSzTx/>
              <a:buFontTx/>
              <a:buNone/>
              <a:defRPr sz="1232">
                <a:solidFill>
                  <a:srgbClr val="7A81FF"/>
                </a:solidFill>
                <a:latin typeface="Courier New"/>
                <a:ea typeface="Courier New"/>
                <a:cs typeface="Courier New"/>
                <a:sym typeface="Courier New"/>
              </a:defRPr>
            </a:pPr>
            <a:r>
              <a:t>}</a:t>
            </a:r>
          </a:p>
          <a:p>
            <a:pPr lvl="4" marL="0" indent="704087" defTabSz="352043">
              <a:lnSpc>
                <a:spcPct val="100000"/>
              </a:lnSpc>
              <a:spcBef>
                <a:spcPts val="0"/>
              </a:spcBef>
              <a:buSzTx/>
              <a:buFontTx/>
              <a:buNone/>
              <a:defRPr sz="1232">
                <a:solidFill>
                  <a:srgbClr val="7A81FF"/>
                </a:solidFill>
                <a:latin typeface="Courier New"/>
                <a:ea typeface="Courier New"/>
                <a:cs typeface="Courier New"/>
                <a:sym typeface="Courier New"/>
              </a:defRPr>
            </a:pPr>
            <a:r>
              <a:t>},</a:t>
            </a:r>
          </a:p>
          <a:p>
            <a:pPr lvl="4" marL="0" indent="704087" defTabSz="352043">
              <a:lnSpc>
                <a:spcPct val="100000"/>
              </a:lnSpc>
              <a:spcBef>
                <a:spcPts val="0"/>
              </a:spcBef>
              <a:buSzTx/>
              <a:buFontTx/>
              <a:buNone/>
              <a:defRPr sz="1232">
                <a:solidFill>
                  <a:srgbClr val="7A81FF"/>
                </a:solidFill>
                <a:latin typeface="Courier New"/>
                <a:ea typeface="Courier New"/>
                <a:cs typeface="Courier New"/>
                <a:sym typeface="Courier New"/>
              </a:defRPr>
            </a:pPr>
            <a:r>
              <a:t>{</a:t>
            </a:r>
          </a:p>
          <a:p>
            <a:pPr lvl="5" marL="0" indent="880109" defTabSz="352043">
              <a:lnSpc>
                <a:spcPct val="100000"/>
              </a:lnSpc>
              <a:spcBef>
                <a:spcPts val="0"/>
              </a:spcBef>
              <a:buSzTx/>
              <a:buFontTx/>
              <a:buNone/>
              <a:defRPr sz="1232">
                <a:solidFill>
                  <a:srgbClr val="7A81FF"/>
                </a:solidFill>
                <a:latin typeface="Courier New"/>
                <a:ea typeface="Courier New"/>
                <a:cs typeface="Courier New"/>
                <a:sym typeface="Courier New"/>
              </a:defRPr>
            </a:pPr>
            <a:r>
              <a:t>"range": {</a:t>
            </a:r>
          </a:p>
          <a:p>
            <a:pPr lvl="6" marL="0" indent="1056131" defTabSz="352043">
              <a:lnSpc>
                <a:spcPct val="100000"/>
              </a:lnSpc>
              <a:spcBef>
                <a:spcPts val="0"/>
              </a:spcBef>
              <a:buSzTx/>
              <a:buFontTx/>
              <a:buNone/>
              <a:defRPr sz="1232">
                <a:solidFill>
                  <a:srgbClr val="7A81FF"/>
                </a:solidFill>
                <a:latin typeface="Courier New"/>
                <a:ea typeface="Courier New"/>
                <a:cs typeface="Courier New"/>
                <a:sym typeface="Courier New"/>
              </a:defRPr>
            </a:pPr>
            <a:r>
              <a:t>"&lt;field_name_2&gt;": {</a:t>
            </a:r>
          </a:p>
          <a:p>
            <a:pPr lvl="7" marL="0" indent="1232153" defTabSz="352043">
              <a:lnSpc>
                <a:spcPct val="100000"/>
              </a:lnSpc>
              <a:spcBef>
                <a:spcPts val="0"/>
              </a:spcBef>
              <a:buSzTx/>
              <a:buFontTx/>
              <a:buNone/>
              <a:defRPr sz="1232">
                <a:solidFill>
                  <a:srgbClr val="7A81FF"/>
                </a:solidFill>
                <a:latin typeface="Courier New"/>
                <a:ea typeface="Courier New"/>
                <a:cs typeface="Courier New"/>
                <a:sym typeface="Courier New"/>
              </a:defRPr>
            </a:pPr>
            <a:r>
              <a:t>"gte": "&lt;start_date&gt;",</a:t>
            </a:r>
          </a:p>
          <a:p>
            <a:pPr lvl="7" marL="0" indent="1232153" defTabSz="352043">
              <a:lnSpc>
                <a:spcPct val="100000"/>
              </a:lnSpc>
              <a:spcBef>
                <a:spcPts val="0"/>
              </a:spcBef>
              <a:buSzTx/>
              <a:buFontTx/>
              <a:buNone/>
              <a:defRPr sz="1232">
                <a:solidFill>
                  <a:srgbClr val="7A81FF"/>
                </a:solidFill>
                <a:latin typeface="Courier New"/>
                <a:ea typeface="Courier New"/>
                <a:cs typeface="Courier New"/>
                <a:sym typeface="Courier New"/>
              </a:defRPr>
            </a:pPr>
            <a:r>
              <a:t>"lte": "&lt;end_date&gt;",</a:t>
            </a:r>
          </a:p>
          <a:p>
            <a:pPr lvl="6" marL="0" indent="1056131" defTabSz="352043">
              <a:lnSpc>
                <a:spcPct val="100000"/>
              </a:lnSpc>
              <a:spcBef>
                <a:spcPts val="0"/>
              </a:spcBef>
              <a:buSzTx/>
              <a:buFontTx/>
              <a:buNone/>
              <a:defRPr sz="1232">
                <a:solidFill>
                  <a:srgbClr val="7A81FF"/>
                </a:solidFill>
                <a:latin typeface="Courier New"/>
                <a:ea typeface="Courier New"/>
                <a:cs typeface="Courier New"/>
                <a:sym typeface="Courier New"/>
              </a:defRPr>
            </a:pPr>
            <a:r>
              <a:t>}</a:t>
            </a:r>
          </a:p>
          <a:p>
            <a:pPr lvl="5" marL="0" indent="880109" defTabSz="352043">
              <a:lnSpc>
                <a:spcPct val="100000"/>
              </a:lnSpc>
              <a:spcBef>
                <a:spcPts val="0"/>
              </a:spcBef>
              <a:buSzTx/>
              <a:buFontTx/>
              <a:buNone/>
              <a:defRPr sz="1232">
                <a:solidFill>
                  <a:srgbClr val="7A81FF"/>
                </a:solidFill>
                <a:latin typeface="Courier New"/>
                <a:ea typeface="Courier New"/>
                <a:cs typeface="Courier New"/>
                <a:sym typeface="Courier New"/>
              </a:defRPr>
            </a:pPr>
            <a:r>
              <a:t>}</a:t>
            </a:r>
          </a:p>
          <a:p>
            <a:pPr lvl="4" marL="0" indent="704087" defTabSz="352043">
              <a:lnSpc>
                <a:spcPct val="100000"/>
              </a:lnSpc>
              <a:spcBef>
                <a:spcPts val="0"/>
              </a:spcBef>
              <a:buSzTx/>
              <a:buFontTx/>
              <a:buNone/>
              <a:defRPr sz="1232">
                <a:solidFill>
                  <a:srgbClr val="7A81FF"/>
                </a:solidFill>
                <a:latin typeface="Courier New"/>
                <a:ea typeface="Courier New"/>
                <a:cs typeface="Courier New"/>
                <a:sym typeface="Courier New"/>
              </a:defRPr>
            </a:pPr>
            <a:r>
              <a:t>}</a:t>
            </a:r>
          </a:p>
          <a:p>
            <a:pPr lvl="3" marL="0" indent="528065" defTabSz="352043">
              <a:lnSpc>
                <a:spcPct val="100000"/>
              </a:lnSpc>
              <a:spcBef>
                <a:spcPts val="0"/>
              </a:spcBef>
              <a:buSzTx/>
              <a:buFontTx/>
              <a:buNone/>
              <a:defRPr sz="1232">
                <a:solidFill>
                  <a:srgbClr val="7A81FF"/>
                </a:solidFill>
                <a:latin typeface="Courier New"/>
                <a:ea typeface="Courier New"/>
                <a:cs typeface="Courier New"/>
                <a:sym typeface="Courier New"/>
              </a:defRPr>
            </a:pPr>
            <a:r>
              <a:t>]</a:t>
            </a:r>
          </a:p>
          <a:p>
            <a:pPr lvl="2" marL="0" indent="352043" defTabSz="352043">
              <a:lnSpc>
                <a:spcPct val="100000"/>
              </a:lnSpc>
              <a:spcBef>
                <a:spcPts val="0"/>
              </a:spcBef>
              <a:buSzTx/>
              <a:buFontTx/>
              <a:buNone/>
              <a:defRPr sz="1232">
                <a:solidFill>
                  <a:srgbClr val="7A81FF"/>
                </a:solidFill>
                <a:latin typeface="Courier New"/>
                <a:ea typeface="Courier New"/>
                <a:cs typeface="Courier New"/>
                <a:sym typeface="Courier New"/>
              </a:defRPr>
            </a:pPr>
            <a:r>
              <a:t>}</a:t>
            </a:r>
          </a:p>
          <a:p>
            <a:pPr lvl="1" marL="0" indent="176021" defTabSz="352043">
              <a:lnSpc>
                <a:spcPct val="100000"/>
              </a:lnSpc>
              <a:spcBef>
                <a:spcPts val="0"/>
              </a:spcBef>
              <a:buSzTx/>
              <a:buFontTx/>
              <a:buNone/>
              <a:defRPr sz="1232">
                <a:solidFill>
                  <a:srgbClr val="7A81FF"/>
                </a:solidFill>
                <a:latin typeface="Courier New"/>
                <a:ea typeface="Courier New"/>
                <a:cs typeface="Courier New"/>
                <a:sym typeface="Courier New"/>
              </a:defRPr>
            </a:pPr>
            <a:r>
              <a:t>}</a:t>
            </a:r>
          </a:p>
          <a:p>
            <a:pPr marL="0" indent="0" defTabSz="352043">
              <a:lnSpc>
                <a:spcPct val="100000"/>
              </a:lnSpc>
              <a:spcBef>
                <a:spcPts val="0"/>
              </a:spcBef>
              <a:buSzTx/>
              <a:buFontTx/>
              <a:buNone/>
              <a:defRPr sz="1232">
                <a:latin typeface="Courier New"/>
                <a:ea typeface="Courier New"/>
                <a:cs typeface="Courier New"/>
                <a:sym typeface="Courier New"/>
              </a:defRPr>
            </a:pPr>
            <a:r>
              <a:t>}</a:t>
            </a:r>
          </a:p>
          <a:p>
            <a:pPr marL="0" indent="0" defTabSz="352043">
              <a:lnSpc>
                <a:spcPct val="100000"/>
              </a:lnSpc>
              <a:spcBef>
                <a:spcPts val="0"/>
              </a:spcBef>
              <a:buSzTx/>
              <a:buFontTx/>
              <a:buNone/>
              <a:defRPr sz="1154">
                <a:latin typeface="Courier New"/>
                <a:ea typeface="Courier New"/>
                <a:cs typeface="Courier New"/>
                <a:sym typeface="Courier New"/>
              </a:defRPr>
            </a:pPr>
          </a:p>
        </p:txBody>
      </p:sp>
      <p:sp>
        <p:nvSpPr>
          <p:cNvPr id="445" name="https://www.elastic.co/guide/en/elasticsearch/reference/current/query-dsl-bool-query.html"/>
          <p:cNvSpPr txBox="1"/>
          <p:nvPr/>
        </p:nvSpPr>
        <p:spPr>
          <a:xfrm>
            <a:off x="3351253" y="5797639"/>
            <a:ext cx="8572313"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700" u="sng">
                <a:solidFill>
                  <a:srgbClr val="1CADE4"/>
                </a:solidFill>
                <a:uFill>
                  <a:solidFill>
                    <a:srgbClr val="1CADE4"/>
                  </a:solidFill>
                </a:uFill>
              </a:defRPr>
            </a:lvl1pPr>
          </a:lstStyle>
          <a:p>
            <a:pPr>
              <a:defRPr u="none">
                <a:solidFill>
                  <a:srgbClr val="000000"/>
                </a:solidFill>
                <a:uFillTx/>
              </a:defRPr>
            </a:pPr>
            <a:r>
              <a:rPr u="sng">
                <a:solidFill>
                  <a:srgbClr val="1CADE4"/>
                </a:solidFill>
                <a:uFill>
                  <a:solidFill>
                    <a:srgbClr val="1CADE4"/>
                  </a:solidFill>
                </a:uFill>
              </a:rPr>
              <a:t>https://www.elastic.co/guide/en/elasticsearch/reference/current/query-dsl-bool-query.html</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48"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49"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50"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Search</a:t>
            </a:r>
          </a:p>
        </p:txBody>
      </p:sp>
      <p:sp>
        <p:nvSpPr>
          <p:cNvPr id="451" name="Limit…"/>
          <p:cNvSpPr txBox="1"/>
          <p:nvPr>
            <p:ph type="body" idx="4294967295"/>
          </p:nvPr>
        </p:nvSpPr>
        <p:spPr>
          <a:xfrm>
            <a:off x="578769" y="1196729"/>
            <a:ext cx="10135276" cy="4718011"/>
          </a:xfrm>
          <a:prstGeom prst="rect">
            <a:avLst/>
          </a:prstGeom>
        </p:spPr>
        <p:txBody>
          <a:bodyPr lIns="50800" tIns="50800" rIns="50800" bIns="50800">
            <a:normAutofit fontScale="100000" lnSpcReduction="0"/>
          </a:bodyPr>
          <a:lstStyle/>
          <a:p>
            <a:pPr marL="0" indent="0" defTabSz="457200">
              <a:lnSpc>
                <a:spcPct val="150000"/>
              </a:lnSpc>
              <a:spcBef>
                <a:spcPts val="0"/>
              </a:spcBef>
              <a:buSzTx/>
              <a:buFontTx/>
              <a:buNone/>
              <a:defRPr sz="2000">
                <a:latin typeface="+mn-lt"/>
                <a:ea typeface="+mn-ea"/>
                <a:cs typeface="+mn-cs"/>
                <a:sym typeface="Helvetica"/>
              </a:defRPr>
            </a:pPr>
            <a:r>
              <a:t>Limit</a:t>
            </a:r>
          </a:p>
          <a:p>
            <a:pPr marL="0" indent="0" defTabSz="457200">
              <a:lnSpc>
                <a:spcPct val="100000"/>
              </a:lnSpc>
              <a:spcBef>
                <a:spcPts val="0"/>
              </a:spcBef>
              <a:buSzTx/>
              <a:buFontTx/>
              <a:buNone/>
              <a:defRPr sz="1600">
                <a:latin typeface="Courier New"/>
                <a:ea typeface="Courier New"/>
                <a:cs typeface="Courier New"/>
                <a:sym typeface="Courier New"/>
              </a:defRPr>
            </a:pPr>
            <a:r>
              <a:t>GET &lt;index_name&gt;/_search</a:t>
            </a:r>
          </a:p>
          <a:p>
            <a:pPr marL="0" indent="0" defTabSz="457200">
              <a:lnSpc>
                <a:spcPct val="100000"/>
              </a:lnSpc>
              <a:spcBef>
                <a:spcPts val="0"/>
              </a:spcBef>
              <a:buSzTx/>
              <a:buFontTx/>
              <a:buNone/>
              <a:defRPr sz="1600">
                <a:latin typeface="Courier New"/>
                <a:ea typeface="Courier New"/>
                <a:cs typeface="Courier New"/>
                <a:sym typeface="Courier New"/>
              </a:defRPr>
            </a:pPr>
            <a:r>
              <a:t>{</a:t>
            </a:r>
          </a:p>
          <a:p>
            <a:pPr lvl="1" marL="0" indent="228600" defTabSz="457200">
              <a:lnSpc>
                <a:spcPct val="100000"/>
              </a:lnSpc>
              <a:spcBef>
                <a:spcPts val="0"/>
              </a:spcBef>
              <a:buSzTx/>
              <a:buFontTx/>
              <a:buNone/>
              <a:defRPr sz="1600">
                <a:solidFill>
                  <a:srgbClr val="7A81FF"/>
                </a:solidFill>
                <a:latin typeface="Courier New"/>
                <a:ea typeface="Courier New"/>
                <a:cs typeface="Courier New"/>
                <a:sym typeface="Courier New"/>
              </a:defRPr>
            </a:pPr>
            <a:r>
              <a:t>"from": 0,</a:t>
            </a:r>
          </a:p>
          <a:p>
            <a:pPr lvl="1" marL="0" indent="228600" defTabSz="457200">
              <a:lnSpc>
                <a:spcPct val="100000"/>
              </a:lnSpc>
              <a:spcBef>
                <a:spcPts val="0"/>
              </a:spcBef>
              <a:buSzTx/>
              <a:buFontTx/>
              <a:buNone/>
              <a:defRPr sz="1600">
                <a:solidFill>
                  <a:srgbClr val="7A81FF"/>
                </a:solidFill>
                <a:latin typeface="Courier New"/>
                <a:ea typeface="Courier New"/>
                <a:cs typeface="Courier New"/>
                <a:sym typeface="Courier New"/>
              </a:defRPr>
            </a:pPr>
            <a:r>
              <a:t>"size": 10,</a:t>
            </a:r>
          </a:p>
          <a:p>
            <a:pPr marL="0" indent="0" defTabSz="457200">
              <a:lnSpc>
                <a:spcPct val="100000"/>
              </a:lnSpc>
              <a:spcBef>
                <a:spcPts val="0"/>
              </a:spcBef>
              <a:buSzTx/>
              <a:buFontTx/>
              <a:buNone/>
              <a:defRPr sz="1600">
                <a:solidFill>
                  <a:srgbClr val="7A81FF"/>
                </a:solidFill>
                <a:latin typeface="Courier New"/>
                <a:ea typeface="Courier New"/>
                <a:cs typeface="Courier New"/>
                <a:sym typeface="Courier New"/>
              </a:defRPr>
            </a:pPr>
            <a:r>
              <a:t>  "query": {</a:t>
            </a:r>
          </a:p>
          <a:p>
            <a:pPr lvl="2" marL="0" indent="457200" defTabSz="457200">
              <a:lnSpc>
                <a:spcPct val="100000"/>
              </a:lnSpc>
              <a:spcBef>
                <a:spcPts val="0"/>
              </a:spcBef>
              <a:buSzTx/>
              <a:buFontTx/>
              <a:buNone/>
              <a:defRPr sz="1600">
                <a:solidFill>
                  <a:srgbClr val="7A81FF"/>
                </a:solidFill>
                <a:latin typeface="Courier New"/>
                <a:ea typeface="Courier New"/>
                <a:cs typeface="Courier New"/>
                <a:sym typeface="Courier New"/>
              </a:defRPr>
            </a:pPr>
            <a:r>
              <a:t>. . .</a:t>
            </a:r>
          </a:p>
          <a:p>
            <a:pPr lvl="1" marL="0" indent="228600" defTabSz="457200">
              <a:lnSpc>
                <a:spcPct val="100000"/>
              </a:lnSpc>
              <a:spcBef>
                <a:spcPts val="0"/>
              </a:spcBef>
              <a:buSzTx/>
              <a:buFontTx/>
              <a:buNone/>
              <a:defRPr sz="1600">
                <a:solidFill>
                  <a:srgbClr val="7A81FF"/>
                </a:solidFill>
                <a:latin typeface="Courier New"/>
                <a:ea typeface="Courier New"/>
                <a:cs typeface="Courier New"/>
                <a:sym typeface="Courier New"/>
              </a:defRPr>
            </a:pPr>
            <a:r>
              <a:t>}</a:t>
            </a:r>
          </a:p>
          <a:p>
            <a:pPr marL="0" indent="0" defTabSz="457200">
              <a:lnSpc>
                <a:spcPct val="100000"/>
              </a:lnSpc>
              <a:spcBef>
                <a:spcPts val="0"/>
              </a:spcBef>
              <a:buSzTx/>
              <a:buFontTx/>
              <a:buNone/>
              <a:defRPr sz="1600">
                <a:latin typeface="Courier New"/>
                <a:ea typeface="Courier New"/>
                <a:cs typeface="Courier New"/>
                <a:sym typeface="Courier New"/>
              </a:defRPr>
            </a:pPr>
            <a:r>
              <a:t>}</a:t>
            </a:r>
          </a:p>
          <a:p>
            <a:pPr marL="0" indent="0" defTabSz="457200">
              <a:lnSpc>
                <a:spcPct val="100000"/>
              </a:lnSpc>
              <a:spcBef>
                <a:spcPts val="0"/>
              </a:spcBef>
              <a:buSzTx/>
              <a:buFontTx/>
              <a:buNone/>
              <a:defRPr sz="1500">
                <a:latin typeface="Courier New"/>
                <a:ea typeface="Courier New"/>
                <a:cs typeface="Courier New"/>
                <a:sym typeface="Courier New"/>
              </a:defRPr>
            </a:pPr>
          </a:p>
        </p:txBody>
      </p:sp>
      <p:sp>
        <p:nvSpPr>
          <p:cNvPr id="452" name="https://www.elastic.co/guide/en/elasticsearch/reference/current/query-dsl-bool-query.html"/>
          <p:cNvSpPr txBox="1"/>
          <p:nvPr/>
        </p:nvSpPr>
        <p:spPr>
          <a:xfrm>
            <a:off x="3351253" y="5797639"/>
            <a:ext cx="8572313"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700" u="sng">
                <a:solidFill>
                  <a:srgbClr val="1CADE4"/>
                </a:solidFill>
                <a:uFill>
                  <a:solidFill>
                    <a:srgbClr val="1CADE4"/>
                  </a:solidFill>
                </a:uFill>
              </a:defRPr>
            </a:lvl1pPr>
          </a:lstStyle>
          <a:p>
            <a:pPr>
              <a:defRPr u="none">
                <a:solidFill>
                  <a:srgbClr val="000000"/>
                </a:solidFill>
                <a:uFillTx/>
              </a:defRPr>
            </a:pPr>
            <a:r>
              <a:rPr u="sng">
                <a:solidFill>
                  <a:srgbClr val="1CADE4"/>
                </a:solidFill>
                <a:uFill>
                  <a:solidFill>
                    <a:srgbClr val="1CADE4"/>
                  </a:solidFill>
                </a:uFill>
              </a:rPr>
              <a:t>https://www.elastic.co/guide/en/elasticsearch/reference/current/query-dsl-bool-query.html</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4" name="Freeform 14"/>
          <p:cNvSpPr/>
          <p:nvPr/>
        </p:nvSpPr>
        <p:spPr>
          <a:xfrm>
            <a:off x="-2035810" y="1972203"/>
            <a:ext cx="5216075" cy="5865432"/>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55" name="Freeform 14"/>
          <p:cNvSpPr/>
          <p:nvPr/>
        </p:nvSpPr>
        <p:spPr>
          <a:xfrm>
            <a:off x="180419" y="-285356"/>
            <a:ext cx="671037"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alpha val="75000"/>
              </a:srgbClr>
            </a:solidFill>
          </a:ln>
        </p:spPr>
        <p:txBody>
          <a:bodyPr lIns="45719" rIns="45719"/>
          <a:lstStyle/>
          <a:p>
            <a:pPr>
              <a:defRPr sz="1800">
                <a:latin typeface="+mj-lt"/>
                <a:ea typeface="+mj-ea"/>
                <a:cs typeface="+mj-cs"/>
                <a:sym typeface="Poppins"/>
              </a:defRPr>
            </a:pPr>
          </a:p>
        </p:txBody>
      </p:sp>
      <p:sp>
        <p:nvSpPr>
          <p:cNvPr id="456" name="Freeform 14"/>
          <p:cNvSpPr/>
          <p:nvPr/>
        </p:nvSpPr>
        <p:spPr>
          <a:xfrm>
            <a:off x="1608092" y="-494239"/>
            <a:ext cx="2875090" cy="3233014"/>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57" name="Freeform 14"/>
          <p:cNvSpPr/>
          <p:nvPr/>
        </p:nvSpPr>
        <p:spPr>
          <a:xfrm>
            <a:off x="1904827" y="3520166"/>
            <a:ext cx="1798005" cy="2021841"/>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FFFFFF"/>
          </a:solidFill>
          <a:ln w="12700">
            <a:miter lim="400000"/>
          </a:ln>
          <a:effectLst>
            <a:outerShdw sx="100000" sy="100000" kx="0" ky="0" algn="b" rotWithShape="0" blurRad="190500" dist="0" dir="0">
              <a:srgbClr val="000000">
                <a:alpha val="10000"/>
              </a:srgbClr>
            </a:outerShdw>
          </a:effectLst>
        </p:spPr>
        <p:txBody>
          <a:bodyPr lIns="45719" rIns="45719"/>
          <a:lstStyle/>
          <a:p>
            <a:pPr>
              <a:defRPr sz="1800">
                <a:latin typeface="+mj-lt"/>
                <a:ea typeface="+mj-ea"/>
                <a:cs typeface="+mj-cs"/>
                <a:sym typeface="Poppins"/>
              </a:defRPr>
            </a:pPr>
          </a:p>
        </p:txBody>
      </p:sp>
      <p:sp>
        <p:nvSpPr>
          <p:cNvPr id="458" name="Rectangle 9"/>
          <p:cNvSpPr txBox="1"/>
          <p:nvPr/>
        </p:nvSpPr>
        <p:spPr>
          <a:xfrm>
            <a:off x="3182063" y="2652762"/>
            <a:ext cx="8460294"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5500">
                <a:solidFill>
                  <a:srgbClr val="FFFFFF"/>
                </a:solidFill>
              </a:defRPr>
            </a:lvl1pPr>
          </a:lstStyle>
          <a:p>
            <a:pPr/>
            <a:r>
              <a:t>Analyzer, Tokenizer</a:t>
            </a:r>
          </a:p>
        </p:txBody>
      </p:sp>
      <p:sp>
        <p:nvSpPr>
          <p:cNvPr id="459" name="Map"/>
          <p:cNvSpPr/>
          <p:nvPr/>
        </p:nvSpPr>
        <p:spPr>
          <a:xfrm>
            <a:off x="2232329" y="4004525"/>
            <a:ext cx="1143001" cy="1053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4081"/>
                </a:lnTo>
                <a:cubicBezTo>
                  <a:pt x="81" y="14081"/>
                  <a:pt x="167" y="14116"/>
                  <a:pt x="226" y="14181"/>
                </a:cubicBezTo>
                <a:cubicBezTo>
                  <a:pt x="286" y="14245"/>
                  <a:pt x="319" y="14334"/>
                  <a:pt x="319" y="14428"/>
                </a:cubicBezTo>
                <a:cubicBezTo>
                  <a:pt x="319" y="14522"/>
                  <a:pt x="286" y="14609"/>
                  <a:pt x="226" y="14674"/>
                </a:cubicBezTo>
                <a:cubicBezTo>
                  <a:pt x="167" y="14738"/>
                  <a:pt x="87" y="14773"/>
                  <a:pt x="0" y="14773"/>
                </a:cubicBezTo>
                <a:lnTo>
                  <a:pt x="0" y="19100"/>
                </a:lnTo>
                <a:lnTo>
                  <a:pt x="4921" y="21600"/>
                </a:lnTo>
                <a:lnTo>
                  <a:pt x="4921" y="17268"/>
                </a:lnTo>
                <a:cubicBezTo>
                  <a:pt x="4840" y="17268"/>
                  <a:pt x="4754" y="17233"/>
                  <a:pt x="4695" y="17168"/>
                </a:cubicBezTo>
                <a:cubicBezTo>
                  <a:pt x="4635" y="17104"/>
                  <a:pt x="4602" y="17017"/>
                  <a:pt x="4602" y="16923"/>
                </a:cubicBezTo>
                <a:cubicBezTo>
                  <a:pt x="4602" y="16835"/>
                  <a:pt x="4635" y="16740"/>
                  <a:pt x="4695" y="16675"/>
                </a:cubicBezTo>
                <a:cubicBezTo>
                  <a:pt x="4754" y="16611"/>
                  <a:pt x="4835" y="16576"/>
                  <a:pt x="4921" y="16576"/>
                </a:cubicBezTo>
                <a:lnTo>
                  <a:pt x="4921" y="2500"/>
                </a:lnTo>
                <a:lnTo>
                  <a:pt x="0" y="0"/>
                </a:lnTo>
                <a:close/>
                <a:moveTo>
                  <a:pt x="11124" y="0"/>
                </a:moveTo>
                <a:lnTo>
                  <a:pt x="11124" y="7161"/>
                </a:lnTo>
                <a:cubicBezTo>
                  <a:pt x="11205" y="7161"/>
                  <a:pt x="11292" y="7195"/>
                  <a:pt x="11352" y="7260"/>
                </a:cubicBezTo>
                <a:cubicBezTo>
                  <a:pt x="11411" y="7324"/>
                  <a:pt x="11443" y="7414"/>
                  <a:pt x="11443" y="7508"/>
                </a:cubicBezTo>
                <a:cubicBezTo>
                  <a:pt x="11443" y="7596"/>
                  <a:pt x="11411" y="7689"/>
                  <a:pt x="11352" y="7753"/>
                </a:cubicBezTo>
                <a:cubicBezTo>
                  <a:pt x="11292" y="7818"/>
                  <a:pt x="11210" y="7854"/>
                  <a:pt x="11124" y="7854"/>
                </a:cubicBezTo>
                <a:lnTo>
                  <a:pt x="11124" y="19100"/>
                </a:lnTo>
                <a:lnTo>
                  <a:pt x="16045" y="21600"/>
                </a:lnTo>
                <a:lnTo>
                  <a:pt x="16045" y="13183"/>
                </a:lnTo>
                <a:cubicBezTo>
                  <a:pt x="15958" y="13183"/>
                  <a:pt x="15878" y="13148"/>
                  <a:pt x="15818" y="13084"/>
                </a:cubicBezTo>
                <a:cubicBezTo>
                  <a:pt x="15759" y="13019"/>
                  <a:pt x="15727" y="12930"/>
                  <a:pt x="15727" y="12836"/>
                </a:cubicBezTo>
                <a:cubicBezTo>
                  <a:pt x="15727" y="12742"/>
                  <a:pt x="15759" y="12655"/>
                  <a:pt x="15818" y="12590"/>
                </a:cubicBezTo>
                <a:cubicBezTo>
                  <a:pt x="15878" y="12526"/>
                  <a:pt x="15958" y="12491"/>
                  <a:pt x="16045" y="12491"/>
                </a:cubicBezTo>
                <a:lnTo>
                  <a:pt x="16045" y="2500"/>
                </a:lnTo>
                <a:lnTo>
                  <a:pt x="11124" y="0"/>
                </a:lnTo>
                <a:close/>
                <a:moveTo>
                  <a:pt x="21600" y="0"/>
                </a:moveTo>
                <a:lnTo>
                  <a:pt x="16679" y="2500"/>
                </a:lnTo>
                <a:lnTo>
                  <a:pt x="16679" y="12491"/>
                </a:lnTo>
                <a:cubicBezTo>
                  <a:pt x="16760" y="12491"/>
                  <a:pt x="16846" y="12526"/>
                  <a:pt x="16905" y="12590"/>
                </a:cubicBezTo>
                <a:cubicBezTo>
                  <a:pt x="16965" y="12655"/>
                  <a:pt x="16998" y="12742"/>
                  <a:pt x="16998" y="12836"/>
                </a:cubicBezTo>
                <a:cubicBezTo>
                  <a:pt x="16998" y="12930"/>
                  <a:pt x="16965" y="13019"/>
                  <a:pt x="16905" y="13084"/>
                </a:cubicBezTo>
                <a:cubicBezTo>
                  <a:pt x="16846" y="13148"/>
                  <a:pt x="16765" y="13183"/>
                  <a:pt x="16679" y="13183"/>
                </a:cubicBezTo>
                <a:lnTo>
                  <a:pt x="16679" y="21600"/>
                </a:lnTo>
                <a:lnTo>
                  <a:pt x="21600" y="19100"/>
                </a:lnTo>
                <a:lnTo>
                  <a:pt x="21600" y="0"/>
                </a:lnTo>
                <a:close/>
                <a:moveTo>
                  <a:pt x="10487" y="6"/>
                </a:moveTo>
                <a:lnTo>
                  <a:pt x="5565" y="2506"/>
                </a:lnTo>
                <a:lnTo>
                  <a:pt x="5565" y="16582"/>
                </a:lnTo>
                <a:cubicBezTo>
                  <a:pt x="5646" y="16582"/>
                  <a:pt x="5732" y="16616"/>
                  <a:pt x="5792" y="16681"/>
                </a:cubicBezTo>
                <a:cubicBezTo>
                  <a:pt x="5851" y="16745"/>
                  <a:pt x="5885" y="16834"/>
                  <a:pt x="5885" y="16928"/>
                </a:cubicBezTo>
                <a:cubicBezTo>
                  <a:pt x="5885" y="17022"/>
                  <a:pt x="5851" y="17109"/>
                  <a:pt x="5792" y="17174"/>
                </a:cubicBezTo>
                <a:cubicBezTo>
                  <a:pt x="5732" y="17239"/>
                  <a:pt x="5652" y="17275"/>
                  <a:pt x="5565" y="17275"/>
                </a:cubicBezTo>
                <a:lnTo>
                  <a:pt x="5565" y="21600"/>
                </a:lnTo>
                <a:lnTo>
                  <a:pt x="10487" y="19100"/>
                </a:lnTo>
                <a:lnTo>
                  <a:pt x="10487" y="7854"/>
                </a:lnTo>
                <a:cubicBezTo>
                  <a:pt x="10405" y="7854"/>
                  <a:pt x="10318" y="7818"/>
                  <a:pt x="10258" y="7753"/>
                </a:cubicBezTo>
                <a:cubicBezTo>
                  <a:pt x="10199" y="7689"/>
                  <a:pt x="10167" y="7601"/>
                  <a:pt x="10167" y="7508"/>
                </a:cubicBezTo>
                <a:cubicBezTo>
                  <a:pt x="10167" y="7414"/>
                  <a:pt x="10199" y="7324"/>
                  <a:pt x="10258" y="7260"/>
                </a:cubicBezTo>
                <a:cubicBezTo>
                  <a:pt x="10318" y="7195"/>
                  <a:pt x="10400" y="7161"/>
                  <a:pt x="10487" y="7161"/>
                </a:cubicBezTo>
                <a:lnTo>
                  <a:pt x="10487" y="6"/>
                </a:lnTo>
                <a:close/>
                <a:moveTo>
                  <a:pt x="20010" y="4589"/>
                </a:moveTo>
                <a:lnTo>
                  <a:pt x="20691" y="5037"/>
                </a:lnTo>
                <a:lnTo>
                  <a:pt x="19853" y="6310"/>
                </a:lnTo>
                <a:lnTo>
                  <a:pt x="20691" y="6856"/>
                </a:lnTo>
                <a:lnTo>
                  <a:pt x="20010" y="7895"/>
                </a:lnTo>
                <a:lnTo>
                  <a:pt x="19171" y="7342"/>
                </a:lnTo>
                <a:lnTo>
                  <a:pt x="18333" y="8617"/>
                </a:lnTo>
                <a:lnTo>
                  <a:pt x="17652" y="8170"/>
                </a:lnTo>
                <a:lnTo>
                  <a:pt x="18490" y="6897"/>
                </a:lnTo>
                <a:lnTo>
                  <a:pt x="17652" y="6345"/>
                </a:lnTo>
                <a:lnTo>
                  <a:pt x="18333" y="5312"/>
                </a:lnTo>
                <a:lnTo>
                  <a:pt x="19171" y="5864"/>
                </a:lnTo>
                <a:lnTo>
                  <a:pt x="20010" y="4589"/>
                </a:lnTo>
                <a:close/>
                <a:moveTo>
                  <a:pt x="9653" y="7579"/>
                </a:moveTo>
                <a:cubicBezTo>
                  <a:pt x="9778" y="7574"/>
                  <a:pt x="9898" y="7650"/>
                  <a:pt x="9951" y="7777"/>
                </a:cubicBezTo>
                <a:cubicBezTo>
                  <a:pt x="10026" y="7947"/>
                  <a:pt x="9956" y="8154"/>
                  <a:pt x="9799" y="8236"/>
                </a:cubicBezTo>
                <a:cubicBezTo>
                  <a:pt x="9755" y="8259"/>
                  <a:pt x="9707" y="8271"/>
                  <a:pt x="9663" y="8271"/>
                </a:cubicBezTo>
                <a:cubicBezTo>
                  <a:pt x="9544" y="8271"/>
                  <a:pt x="9432" y="8194"/>
                  <a:pt x="9378" y="8071"/>
                </a:cubicBezTo>
                <a:cubicBezTo>
                  <a:pt x="9302" y="7900"/>
                  <a:pt x="9371" y="7688"/>
                  <a:pt x="9528" y="7612"/>
                </a:cubicBezTo>
                <a:cubicBezTo>
                  <a:pt x="9569" y="7592"/>
                  <a:pt x="9612" y="7581"/>
                  <a:pt x="9653" y="7579"/>
                </a:cubicBezTo>
                <a:close/>
                <a:moveTo>
                  <a:pt x="11955" y="7579"/>
                </a:moveTo>
                <a:cubicBezTo>
                  <a:pt x="11996" y="7581"/>
                  <a:pt x="12038" y="7592"/>
                  <a:pt x="12077" y="7612"/>
                </a:cubicBezTo>
                <a:cubicBezTo>
                  <a:pt x="12234" y="7688"/>
                  <a:pt x="12303" y="7895"/>
                  <a:pt x="12227" y="8071"/>
                </a:cubicBezTo>
                <a:cubicBezTo>
                  <a:pt x="12173" y="8194"/>
                  <a:pt x="12061" y="8271"/>
                  <a:pt x="11942" y="8271"/>
                </a:cubicBezTo>
                <a:cubicBezTo>
                  <a:pt x="11898" y="8271"/>
                  <a:pt x="11850" y="8259"/>
                  <a:pt x="11806" y="8236"/>
                </a:cubicBezTo>
                <a:cubicBezTo>
                  <a:pt x="11644" y="8154"/>
                  <a:pt x="11579" y="7947"/>
                  <a:pt x="11654" y="7777"/>
                </a:cubicBezTo>
                <a:cubicBezTo>
                  <a:pt x="11711" y="7645"/>
                  <a:pt x="11832" y="7572"/>
                  <a:pt x="11955" y="7579"/>
                </a:cubicBezTo>
                <a:close/>
                <a:moveTo>
                  <a:pt x="8832" y="7997"/>
                </a:moveTo>
                <a:cubicBezTo>
                  <a:pt x="8957" y="7992"/>
                  <a:pt x="9077" y="8066"/>
                  <a:pt x="9129" y="8194"/>
                </a:cubicBezTo>
                <a:cubicBezTo>
                  <a:pt x="9205" y="8364"/>
                  <a:pt x="9140" y="8570"/>
                  <a:pt x="8977" y="8652"/>
                </a:cubicBezTo>
                <a:cubicBezTo>
                  <a:pt x="8934" y="8676"/>
                  <a:pt x="8885" y="8687"/>
                  <a:pt x="8842" y="8687"/>
                </a:cubicBezTo>
                <a:cubicBezTo>
                  <a:pt x="8723" y="8687"/>
                  <a:pt x="8609" y="8610"/>
                  <a:pt x="8555" y="8487"/>
                </a:cubicBezTo>
                <a:cubicBezTo>
                  <a:pt x="8479" y="8311"/>
                  <a:pt x="8550" y="8107"/>
                  <a:pt x="8707" y="8030"/>
                </a:cubicBezTo>
                <a:cubicBezTo>
                  <a:pt x="8747" y="8010"/>
                  <a:pt x="8790" y="7999"/>
                  <a:pt x="8832" y="7997"/>
                </a:cubicBezTo>
                <a:close/>
                <a:moveTo>
                  <a:pt x="12776" y="7997"/>
                </a:moveTo>
                <a:cubicBezTo>
                  <a:pt x="12817" y="7999"/>
                  <a:pt x="12859" y="8010"/>
                  <a:pt x="12898" y="8030"/>
                </a:cubicBezTo>
                <a:cubicBezTo>
                  <a:pt x="13055" y="8107"/>
                  <a:pt x="13126" y="8311"/>
                  <a:pt x="13050" y="8487"/>
                </a:cubicBezTo>
                <a:cubicBezTo>
                  <a:pt x="12996" y="8610"/>
                  <a:pt x="12882" y="8687"/>
                  <a:pt x="12763" y="8687"/>
                </a:cubicBezTo>
                <a:cubicBezTo>
                  <a:pt x="12720" y="8687"/>
                  <a:pt x="12671" y="8676"/>
                  <a:pt x="12628" y="8652"/>
                </a:cubicBezTo>
                <a:cubicBezTo>
                  <a:pt x="12471" y="8570"/>
                  <a:pt x="12400" y="8364"/>
                  <a:pt x="12476" y="8194"/>
                </a:cubicBezTo>
                <a:cubicBezTo>
                  <a:pt x="12532" y="8066"/>
                  <a:pt x="12654" y="7992"/>
                  <a:pt x="12776" y="7997"/>
                </a:cubicBezTo>
                <a:close/>
                <a:moveTo>
                  <a:pt x="8021" y="8404"/>
                </a:moveTo>
                <a:cubicBezTo>
                  <a:pt x="8107" y="8404"/>
                  <a:pt x="8188" y="8441"/>
                  <a:pt x="8247" y="8505"/>
                </a:cubicBezTo>
                <a:cubicBezTo>
                  <a:pt x="8307" y="8570"/>
                  <a:pt x="8338" y="8657"/>
                  <a:pt x="8339" y="8751"/>
                </a:cubicBezTo>
                <a:cubicBezTo>
                  <a:pt x="8339" y="8845"/>
                  <a:pt x="8307" y="8934"/>
                  <a:pt x="8247" y="8999"/>
                </a:cubicBezTo>
                <a:cubicBezTo>
                  <a:pt x="8188" y="9063"/>
                  <a:pt x="8107" y="9098"/>
                  <a:pt x="8021" y="9098"/>
                </a:cubicBezTo>
                <a:cubicBezTo>
                  <a:pt x="7934" y="9098"/>
                  <a:pt x="7852" y="9063"/>
                  <a:pt x="7793" y="8999"/>
                </a:cubicBezTo>
                <a:cubicBezTo>
                  <a:pt x="7733" y="8934"/>
                  <a:pt x="7701" y="8845"/>
                  <a:pt x="7701" y="8751"/>
                </a:cubicBezTo>
                <a:cubicBezTo>
                  <a:pt x="7701" y="8657"/>
                  <a:pt x="7733" y="8570"/>
                  <a:pt x="7793" y="8505"/>
                </a:cubicBezTo>
                <a:cubicBezTo>
                  <a:pt x="7852" y="8441"/>
                  <a:pt x="7934" y="8404"/>
                  <a:pt x="8021" y="8404"/>
                </a:cubicBezTo>
                <a:close/>
                <a:moveTo>
                  <a:pt x="13579" y="8404"/>
                </a:moveTo>
                <a:cubicBezTo>
                  <a:pt x="13660" y="8404"/>
                  <a:pt x="13748" y="8441"/>
                  <a:pt x="13807" y="8505"/>
                </a:cubicBezTo>
                <a:cubicBezTo>
                  <a:pt x="13867" y="8570"/>
                  <a:pt x="13899" y="8657"/>
                  <a:pt x="13899" y="8751"/>
                </a:cubicBezTo>
                <a:cubicBezTo>
                  <a:pt x="13899" y="8845"/>
                  <a:pt x="13867" y="8934"/>
                  <a:pt x="13807" y="8999"/>
                </a:cubicBezTo>
                <a:cubicBezTo>
                  <a:pt x="13748" y="9063"/>
                  <a:pt x="13666" y="9098"/>
                  <a:pt x="13579" y="9098"/>
                </a:cubicBezTo>
                <a:cubicBezTo>
                  <a:pt x="13493" y="9098"/>
                  <a:pt x="13412" y="9063"/>
                  <a:pt x="13353" y="8999"/>
                </a:cubicBezTo>
                <a:cubicBezTo>
                  <a:pt x="13293" y="8934"/>
                  <a:pt x="13260" y="8845"/>
                  <a:pt x="13260" y="8751"/>
                </a:cubicBezTo>
                <a:cubicBezTo>
                  <a:pt x="13260" y="8657"/>
                  <a:pt x="13293" y="8570"/>
                  <a:pt x="13353" y="8505"/>
                </a:cubicBezTo>
                <a:cubicBezTo>
                  <a:pt x="13412" y="8441"/>
                  <a:pt x="13493" y="8404"/>
                  <a:pt x="13579" y="8404"/>
                </a:cubicBezTo>
                <a:close/>
                <a:moveTo>
                  <a:pt x="19139" y="8404"/>
                </a:moveTo>
                <a:cubicBezTo>
                  <a:pt x="19226" y="8404"/>
                  <a:pt x="19306" y="8441"/>
                  <a:pt x="19366" y="8505"/>
                </a:cubicBezTo>
                <a:cubicBezTo>
                  <a:pt x="19425" y="8570"/>
                  <a:pt x="19459" y="8657"/>
                  <a:pt x="19459" y="8751"/>
                </a:cubicBezTo>
                <a:cubicBezTo>
                  <a:pt x="19459" y="8845"/>
                  <a:pt x="19425" y="8934"/>
                  <a:pt x="19366" y="8999"/>
                </a:cubicBezTo>
                <a:cubicBezTo>
                  <a:pt x="19306" y="9063"/>
                  <a:pt x="19226" y="9098"/>
                  <a:pt x="19139" y="9098"/>
                </a:cubicBezTo>
                <a:cubicBezTo>
                  <a:pt x="19053" y="9098"/>
                  <a:pt x="18971" y="9063"/>
                  <a:pt x="18911" y="8999"/>
                </a:cubicBezTo>
                <a:cubicBezTo>
                  <a:pt x="18852" y="8934"/>
                  <a:pt x="18820" y="8845"/>
                  <a:pt x="18820" y="8751"/>
                </a:cubicBezTo>
                <a:cubicBezTo>
                  <a:pt x="18820" y="8657"/>
                  <a:pt x="18852" y="8570"/>
                  <a:pt x="18911" y="8505"/>
                </a:cubicBezTo>
                <a:cubicBezTo>
                  <a:pt x="18971" y="8441"/>
                  <a:pt x="19053" y="8404"/>
                  <a:pt x="19139" y="8404"/>
                </a:cubicBezTo>
                <a:close/>
                <a:moveTo>
                  <a:pt x="13584" y="9351"/>
                </a:moveTo>
                <a:cubicBezTo>
                  <a:pt x="13763" y="9351"/>
                  <a:pt x="13904" y="9502"/>
                  <a:pt x="13904" y="9696"/>
                </a:cubicBezTo>
                <a:cubicBezTo>
                  <a:pt x="13898" y="9889"/>
                  <a:pt x="13757" y="10042"/>
                  <a:pt x="13584" y="10042"/>
                </a:cubicBezTo>
                <a:cubicBezTo>
                  <a:pt x="13411" y="10042"/>
                  <a:pt x="13267" y="9889"/>
                  <a:pt x="13267" y="9696"/>
                </a:cubicBezTo>
                <a:cubicBezTo>
                  <a:pt x="13267" y="9502"/>
                  <a:pt x="13406" y="9351"/>
                  <a:pt x="13584" y="9351"/>
                </a:cubicBezTo>
                <a:close/>
                <a:moveTo>
                  <a:pt x="19144" y="9351"/>
                </a:moveTo>
                <a:cubicBezTo>
                  <a:pt x="19323" y="9351"/>
                  <a:pt x="19464" y="9502"/>
                  <a:pt x="19464" y="9696"/>
                </a:cubicBezTo>
                <a:cubicBezTo>
                  <a:pt x="19458" y="9889"/>
                  <a:pt x="19317" y="10042"/>
                  <a:pt x="19144" y="10042"/>
                </a:cubicBezTo>
                <a:cubicBezTo>
                  <a:pt x="18971" y="10042"/>
                  <a:pt x="18825" y="9889"/>
                  <a:pt x="18825" y="9696"/>
                </a:cubicBezTo>
                <a:cubicBezTo>
                  <a:pt x="18825" y="9502"/>
                  <a:pt x="18966" y="9351"/>
                  <a:pt x="19144" y="9351"/>
                </a:cubicBezTo>
                <a:close/>
                <a:moveTo>
                  <a:pt x="8021" y="9562"/>
                </a:moveTo>
                <a:cubicBezTo>
                  <a:pt x="8194" y="9562"/>
                  <a:pt x="8338" y="9715"/>
                  <a:pt x="8339" y="9909"/>
                </a:cubicBezTo>
                <a:cubicBezTo>
                  <a:pt x="8339" y="10102"/>
                  <a:pt x="8199" y="10253"/>
                  <a:pt x="8021" y="10253"/>
                </a:cubicBezTo>
                <a:cubicBezTo>
                  <a:pt x="7842" y="10253"/>
                  <a:pt x="7701" y="10102"/>
                  <a:pt x="7701" y="9909"/>
                </a:cubicBezTo>
                <a:cubicBezTo>
                  <a:pt x="7701" y="9721"/>
                  <a:pt x="7842" y="9562"/>
                  <a:pt x="8021" y="9562"/>
                </a:cubicBezTo>
                <a:close/>
                <a:moveTo>
                  <a:pt x="13584" y="10296"/>
                </a:moveTo>
                <a:cubicBezTo>
                  <a:pt x="13763" y="10296"/>
                  <a:pt x="13904" y="10449"/>
                  <a:pt x="13904" y="10642"/>
                </a:cubicBezTo>
                <a:cubicBezTo>
                  <a:pt x="13898" y="10836"/>
                  <a:pt x="13757" y="10987"/>
                  <a:pt x="13584" y="10987"/>
                </a:cubicBezTo>
                <a:cubicBezTo>
                  <a:pt x="13411" y="10987"/>
                  <a:pt x="13267" y="10836"/>
                  <a:pt x="13267" y="10642"/>
                </a:cubicBezTo>
                <a:cubicBezTo>
                  <a:pt x="13267" y="10454"/>
                  <a:pt x="13406" y="10296"/>
                  <a:pt x="13584" y="10296"/>
                </a:cubicBezTo>
                <a:close/>
                <a:moveTo>
                  <a:pt x="19144" y="10296"/>
                </a:moveTo>
                <a:cubicBezTo>
                  <a:pt x="19323" y="10296"/>
                  <a:pt x="19464" y="10449"/>
                  <a:pt x="19464" y="10642"/>
                </a:cubicBezTo>
                <a:cubicBezTo>
                  <a:pt x="19458" y="10836"/>
                  <a:pt x="19317" y="10987"/>
                  <a:pt x="19144" y="10987"/>
                </a:cubicBezTo>
                <a:cubicBezTo>
                  <a:pt x="18971" y="10987"/>
                  <a:pt x="18825" y="10836"/>
                  <a:pt x="18825" y="10642"/>
                </a:cubicBezTo>
                <a:cubicBezTo>
                  <a:pt x="18825" y="10454"/>
                  <a:pt x="18966" y="10296"/>
                  <a:pt x="19144" y="10296"/>
                </a:cubicBezTo>
                <a:close/>
                <a:moveTo>
                  <a:pt x="8021" y="10717"/>
                </a:moveTo>
                <a:cubicBezTo>
                  <a:pt x="8194" y="10717"/>
                  <a:pt x="8338" y="10870"/>
                  <a:pt x="8339" y="11064"/>
                </a:cubicBezTo>
                <a:cubicBezTo>
                  <a:pt x="8339" y="11252"/>
                  <a:pt x="8199" y="11411"/>
                  <a:pt x="8021" y="11411"/>
                </a:cubicBezTo>
                <a:cubicBezTo>
                  <a:pt x="7842" y="11411"/>
                  <a:pt x="7701" y="11258"/>
                  <a:pt x="7701" y="11064"/>
                </a:cubicBezTo>
                <a:cubicBezTo>
                  <a:pt x="7701" y="10876"/>
                  <a:pt x="7842" y="10717"/>
                  <a:pt x="8021" y="10717"/>
                </a:cubicBezTo>
                <a:close/>
                <a:moveTo>
                  <a:pt x="13579" y="11240"/>
                </a:moveTo>
                <a:cubicBezTo>
                  <a:pt x="13660" y="11240"/>
                  <a:pt x="13748" y="11275"/>
                  <a:pt x="13807" y="11339"/>
                </a:cubicBezTo>
                <a:cubicBezTo>
                  <a:pt x="13867" y="11404"/>
                  <a:pt x="13899" y="11493"/>
                  <a:pt x="13899" y="11587"/>
                </a:cubicBezTo>
                <a:cubicBezTo>
                  <a:pt x="13899" y="11681"/>
                  <a:pt x="13867" y="11768"/>
                  <a:pt x="13807" y="11833"/>
                </a:cubicBezTo>
                <a:cubicBezTo>
                  <a:pt x="13748" y="11897"/>
                  <a:pt x="13666" y="11934"/>
                  <a:pt x="13579" y="11934"/>
                </a:cubicBezTo>
                <a:cubicBezTo>
                  <a:pt x="13493" y="11934"/>
                  <a:pt x="13412" y="11897"/>
                  <a:pt x="13353" y="11833"/>
                </a:cubicBezTo>
                <a:cubicBezTo>
                  <a:pt x="13293" y="11768"/>
                  <a:pt x="13260" y="11681"/>
                  <a:pt x="13260" y="11587"/>
                </a:cubicBezTo>
                <a:cubicBezTo>
                  <a:pt x="13260" y="11493"/>
                  <a:pt x="13293" y="11404"/>
                  <a:pt x="13353" y="11339"/>
                </a:cubicBezTo>
                <a:cubicBezTo>
                  <a:pt x="13412" y="11275"/>
                  <a:pt x="13493" y="11240"/>
                  <a:pt x="13579" y="11240"/>
                </a:cubicBezTo>
                <a:close/>
                <a:moveTo>
                  <a:pt x="19139" y="11240"/>
                </a:moveTo>
                <a:cubicBezTo>
                  <a:pt x="19226" y="11240"/>
                  <a:pt x="19306" y="11275"/>
                  <a:pt x="19366" y="11339"/>
                </a:cubicBezTo>
                <a:cubicBezTo>
                  <a:pt x="19425" y="11404"/>
                  <a:pt x="19459" y="11493"/>
                  <a:pt x="19459" y="11587"/>
                </a:cubicBezTo>
                <a:cubicBezTo>
                  <a:pt x="19459" y="11681"/>
                  <a:pt x="19425" y="11768"/>
                  <a:pt x="19366" y="11833"/>
                </a:cubicBezTo>
                <a:cubicBezTo>
                  <a:pt x="19306" y="11897"/>
                  <a:pt x="19226" y="11934"/>
                  <a:pt x="19139" y="11934"/>
                </a:cubicBezTo>
                <a:cubicBezTo>
                  <a:pt x="19053" y="11934"/>
                  <a:pt x="18971" y="11897"/>
                  <a:pt x="18911" y="11833"/>
                </a:cubicBezTo>
                <a:cubicBezTo>
                  <a:pt x="18852" y="11768"/>
                  <a:pt x="18820" y="11681"/>
                  <a:pt x="18820" y="11587"/>
                </a:cubicBezTo>
                <a:cubicBezTo>
                  <a:pt x="18820" y="11493"/>
                  <a:pt x="18852" y="11404"/>
                  <a:pt x="18911" y="11339"/>
                </a:cubicBezTo>
                <a:cubicBezTo>
                  <a:pt x="18971" y="11275"/>
                  <a:pt x="19053" y="11240"/>
                  <a:pt x="19139" y="11240"/>
                </a:cubicBezTo>
                <a:close/>
                <a:moveTo>
                  <a:pt x="14421" y="11666"/>
                </a:moveTo>
                <a:cubicBezTo>
                  <a:pt x="14462" y="11668"/>
                  <a:pt x="14503" y="11678"/>
                  <a:pt x="14543" y="11699"/>
                </a:cubicBezTo>
                <a:cubicBezTo>
                  <a:pt x="14699" y="11775"/>
                  <a:pt x="14763" y="11979"/>
                  <a:pt x="14693" y="12156"/>
                </a:cubicBezTo>
                <a:cubicBezTo>
                  <a:pt x="14639" y="12279"/>
                  <a:pt x="14526" y="12355"/>
                  <a:pt x="14407" y="12355"/>
                </a:cubicBezTo>
                <a:cubicBezTo>
                  <a:pt x="14364" y="12355"/>
                  <a:pt x="14315" y="12344"/>
                  <a:pt x="14272" y="12321"/>
                </a:cubicBezTo>
                <a:cubicBezTo>
                  <a:pt x="14115" y="12238"/>
                  <a:pt x="14044" y="12032"/>
                  <a:pt x="14120" y="11862"/>
                </a:cubicBezTo>
                <a:cubicBezTo>
                  <a:pt x="14177" y="11734"/>
                  <a:pt x="14298" y="11661"/>
                  <a:pt x="14421" y="11666"/>
                </a:cubicBezTo>
                <a:close/>
                <a:moveTo>
                  <a:pt x="18311" y="11666"/>
                </a:moveTo>
                <a:cubicBezTo>
                  <a:pt x="18436" y="11661"/>
                  <a:pt x="18556" y="11734"/>
                  <a:pt x="18609" y="11862"/>
                </a:cubicBezTo>
                <a:cubicBezTo>
                  <a:pt x="18684" y="12032"/>
                  <a:pt x="18615" y="12238"/>
                  <a:pt x="18458" y="12321"/>
                </a:cubicBezTo>
                <a:cubicBezTo>
                  <a:pt x="18415" y="12344"/>
                  <a:pt x="18366" y="12355"/>
                  <a:pt x="18323" y="12355"/>
                </a:cubicBezTo>
                <a:cubicBezTo>
                  <a:pt x="18204" y="12355"/>
                  <a:pt x="18090" y="12285"/>
                  <a:pt x="18036" y="12156"/>
                </a:cubicBezTo>
                <a:cubicBezTo>
                  <a:pt x="17960" y="11979"/>
                  <a:pt x="18031" y="11775"/>
                  <a:pt x="18188" y="11699"/>
                </a:cubicBezTo>
                <a:cubicBezTo>
                  <a:pt x="18228" y="11678"/>
                  <a:pt x="18270" y="11668"/>
                  <a:pt x="18311" y="11666"/>
                </a:cubicBezTo>
                <a:close/>
                <a:moveTo>
                  <a:pt x="8021" y="11868"/>
                </a:moveTo>
                <a:cubicBezTo>
                  <a:pt x="8194" y="11868"/>
                  <a:pt x="8338" y="12021"/>
                  <a:pt x="8339" y="12214"/>
                </a:cubicBezTo>
                <a:cubicBezTo>
                  <a:pt x="8339" y="12408"/>
                  <a:pt x="8199" y="12561"/>
                  <a:pt x="8021" y="12561"/>
                </a:cubicBezTo>
                <a:cubicBezTo>
                  <a:pt x="7842" y="12561"/>
                  <a:pt x="7701" y="12408"/>
                  <a:pt x="7701" y="12214"/>
                </a:cubicBezTo>
                <a:cubicBezTo>
                  <a:pt x="7701" y="12021"/>
                  <a:pt x="7842" y="11868"/>
                  <a:pt x="8021" y="11868"/>
                </a:cubicBezTo>
                <a:close/>
                <a:moveTo>
                  <a:pt x="17490" y="12077"/>
                </a:moveTo>
                <a:cubicBezTo>
                  <a:pt x="17615" y="12071"/>
                  <a:pt x="17735" y="12145"/>
                  <a:pt x="17787" y="12273"/>
                </a:cubicBezTo>
                <a:cubicBezTo>
                  <a:pt x="17863" y="12449"/>
                  <a:pt x="17797" y="12655"/>
                  <a:pt x="17635" y="12737"/>
                </a:cubicBezTo>
                <a:cubicBezTo>
                  <a:pt x="17592" y="12760"/>
                  <a:pt x="17543" y="12766"/>
                  <a:pt x="17500" y="12766"/>
                </a:cubicBezTo>
                <a:cubicBezTo>
                  <a:pt x="17381" y="12766"/>
                  <a:pt x="17269" y="12696"/>
                  <a:pt x="17214" y="12566"/>
                </a:cubicBezTo>
                <a:cubicBezTo>
                  <a:pt x="17139" y="12390"/>
                  <a:pt x="17208" y="12186"/>
                  <a:pt x="17365" y="12110"/>
                </a:cubicBezTo>
                <a:cubicBezTo>
                  <a:pt x="17405" y="12089"/>
                  <a:pt x="17448" y="12078"/>
                  <a:pt x="17490" y="12077"/>
                </a:cubicBezTo>
                <a:close/>
                <a:moveTo>
                  <a:pt x="15237" y="12088"/>
                </a:moveTo>
                <a:cubicBezTo>
                  <a:pt x="15278" y="12090"/>
                  <a:pt x="15320" y="12100"/>
                  <a:pt x="15359" y="12121"/>
                </a:cubicBezTo>
                <a:cubicBezTo>
                  <a:pt x="15516" y="12191"/>
                  <a:pt x="15587" y="12396"/>
                  <a:pt x="15511" y="12572"/>
                </a:cubicBezTo>
                <a:cubicBezTo>
                  <a:pt x="15457" y="12695"/>
                  <a:pt x="15343" y="12772"/>
                  <a:pt x="15224" y="12772"/>
                </a:cubicBezTo>
                <a:cubicBezTo>
                  <a:pt x="15180" y="12772"/>
                  <a:pt x="15132" y="12760"/>
                  <a:pt x="15088" y="12742"/>
                </a:cubicBezTo>
                <a:cubicBezTo>
                  <a:pt x="14926" y="12660"/>
                  <a:pt x="14861" y="12456"/>
                  <a:pt x="14936" y="12286"/>
                </a:cubicBezTo>
                <a:cubicBezTo>
                  <a:pt x="14993" y="12154"/>
                  <a:pt x="15114" y="12081"/>
                  <a:pt x="15237" y="12088"/>
                </a:cubicBezTo>
                <a:close/>
                <a:moveTo>
                  <a:pt x="8021" y="13019"/>
                </a:moveTo>
                <a:cubicBezTo>
                  <a:pt x="8194" y="13019"/>
                  <a:pt x="8338" y="13171"/>
                  <a:pt x="8339" y="13364"/>
                </a:cubicBezTo>
                <a:cubicBezTo>
                  <a:pt x="8339" y="13558"/>
                  <a:pt x="8199" y="13711"/>
                  <a:pt x="8021" y="13711"/>
                </a:cubicBezTo>
                <a:cubicBezTo>
                  <a:pt x="7842" y="13711"/>
                  <a:pt x="7701" y="13558"/>
                  <a:pt x="7701" y="13364"/>
                </a:cubicBezTo>
                <a:cubicBezTo>
                  <a:pt x="7701" y="13176"/>
                  <a:pt x="7842" y="13019"/>
                  <a:pt x="8021" y="13019"/>
                </a:cubicBezTo>
                <a:close/>
                <a:moveTo>
                  <a:pt x="8021" y="14175"/>
                </a:moveTo>
                <a:cubicBezTo>
                  <a:pt x="8194" y="14175"/>
                  <a:pt x="8338" y="14328"/>
                  <a:pt x="8339" y="14522"/>
                </a:cubicBezTo>
                <a:cubicBezTo>
                  <a:pt x="8339" y="14715"/>
                  <a:pt x="8199" y="14868"/>
                  <a:pt x="8021" y="14868"/>
                </a:cubicBezTo>
                <a:cubicBezTo>
                  <a:pt x="7842" y="14868"/>
                  <a:pt x="7701" y="14715"/>
                  <a:pt x="7701" y="14522"/>
                </a:cubicBezTo>
                <a:cubicBezTo>
                  <a:pt x="7701" y="14328"/>
                  <a:pt x="7842" y="14175"/>
                  <a:pt x="8021" y="14175"/>
                </a:cubicBezTo>
                <a:close/>
                <a:moveTo>
                  <a:pt x="999" y="14582"/>
                </a:moveTo>
                <a:cubicBezTo>
                  <a:pt x="1040" y="14584"/>
                  <a:pt x="1080" y="14595"/>
                  <a:pt x="1119" y="14615"/>
                </a:cubicBezTo>
                <a:cubicBezTo>
                  <a:pt x="1281" y="14692"/>
                  <a:pt x="1347" y="14898"/>
                  <a:pt x="1271" y="15074"/>
                </a:cubicBezTo>
                <a:cubicBezTo>
                  <a:pt x="1217" y="15197"/>
                  <a:pt x="1103" y="15272"/>
                  <a:pt x="984" y="15272"/>
                </a:cubicBezTo>
                <a:cubicBezTo>
                  <a:pt x="940" y="15272"/>
                  <a:pt x="892" y="15261"/>
                  <a:pt x="848" y="15237"/>
                </a:cubicBezTo>
                <a:cubicBezTo>
                  <a:pt x="692" y="15155"/>
                  <a:pt x="622" y="14951"/>
                  <a:pt x="698" y="14780"/>
                </a:cubicBezTo>
                <a:cubicBezTo>
                  <a:pt x="755" y="14648"/>
                  <a:pt x="876" y="14576"/>
                  <a:pt x="999" y="14582"/>
                </a:cubicBezTo>
                <a:close/>
                <a:moveTo>
                  <a:pt x="1987" y="15087"/>
                </a:moveTo>
                <a:cubicBezTo>
                  <a:pt x="2028" y="15089"/>
                  <a:pt x="2070" y="15099"/>
                  <a:pt x="2109" y="15120"/>
                </a:cubicBezTo>
                <a:cubicBezTo>
                  <a:pt x="2266" y="15196"/>
                  <a:pt x="2332" y="15402"/>
                  <a:pt x="2261" y="15573"/>
                </a:cubicBezTo>
                <a:cubicBezTo>
                  <a:pt x="2207" y="15696"/>
                  <a:pt x="2093" y="15771"/>
                  <a:pt x="1974" y="15771"/>
                </a:cubicBezTo>
                <a:cubicBezTo>
                  <a:pt x="1931" y="15771"/>
                  <a:pt x="1882" y="15759"/>
                  <a:pt x="1839" y="15741"/>
                </a:cubicBezTo>
                <a:cubicBezTo>
                  <a:pt x="1676" y="15659"/>
                  <a:pt x="1611" y="15455"/>
                  <a:pt x="1687" y="15285"/>
                </a:cubicBezTo>
                <a:cubicBezTo>
                  <a:pt x="1743" y="15153"/>
                  <a:pt x="1865" y="15080"/>
                  <a:pt x="1987" y="15087"/>
                </a:cubicBezTo>
                <a:close/>
                <a:moveTo>
                  <a:pt x="8021" y="15325"/>
                </a:moveTo>
                <a:cubicBezTo>
                  <a:pt x="8107" y="15325"/>
                  <a:pt x="8188" y="15361"/>
                  <a:pt x="8247" y="15426"/>
                </a:cubicBezTo>
                <a:cubicBezTo>
                  <a:pt x="8307" y="15491"/>
                  <a:pt x="8338" y="15578"/>
                  <a:pt x="8339" y="15672"/>
                </a:cubicBezTo>
                <a:cubicBezTo>
                  <a:pt x="8339" y="15766"/>
                  <a:pt x="8307" y="15853"/>
                  <a:pt x="8247" y="15918"/>
                </a:cubicBezTo>
                <a:cubicBezTo>
                  <a:pt x="8188" y="15982"/>
                  <a:pt x="8107" y="16018"/>
                  <a:pt x="8021" y="16018"/>
                </a:cubicBezTo>
                <a:cubicBezTo>
                  <a:pt x="7934" y="16018"/>
                  <a:pt x="7852" y="15982"/>
                  <a:pt x="7793" y="15918"/>
                </a:cubicBezTo>
                <a:cubicBezTo>
                  <a:pt x="7733" y="15853"/>
                  <a:pt x="7701" y="15766"/>
                  <a:pt x="7701" y="15672"/>
                </a:cubicBezTo>
                <a:cubicBezTo>
                  <a:pt x="7701" y="15578"/>
                  <a:pt x="7733" y="15491"/>
                  <a:pt x="7793" y="15426"/>
                </a:cubicBezTo>
                <a:cubicBezTo>
                  <a:pt x="7852" y="15361"/>
                  <a:pt x="7934" y="15325"/>
                  <a:pt x="8021" y="15325"/>
                </a:cubicBezTo>
                <a:close/>
                <a:moveTo>
                  <a:pt x="2973" y="15580"/>
                </a:moveTo>
                <a:cubicBezTo>
                  <a:pt x="3014" y="15582"/>
                  <a:pt x="3054" y="15592"/>
                  <a:pt x="3093" y="15613"/>
                </a:cubicBezTo>
                <a:cubicBezTo>
                  <a:pt x="3250" y="15695"/>
                  <a:pt x="3315" y="15901"/>
                  <a:pt x="3245" y="16072"/>
                </a:cubicBezTo>
                <a:cubicBezTo>
                  <a:pt x="3191" y="16195"/>
                  <a:pt x="3076" y="16270"/>
                  <a:pt x="2958" y="16270"/>
                </a:cubicBezTo>
                <a:cubicBezTo>
                  <a:pt x="2914" y="16270"/>
                  <a:pt x="2866" y="16258"/>
                  <a:pt x="2822" y="16235"/>
                </a:cubicBezTo>
                <a:cubicBezTo>
                  <a:pt x="2665" y="16153"/>
                  <a:pt x="2596" y="15948"/>
                  <a:pt x="2672" y="15778"/>
                </a:cubicBezTo>
                <a:cubicBezTo>
                  <a:pt x="2729" y="15650"/>
                  <a:pt x="2850" y="15575"/>
                  <a:pt x="2973" y="15580"/>
                </a:cubicBezTo>
                <a:close/>
                <a:moveTo>
                  <a:pt x="7191" y="15751"/>
                </a:moveTo>
                <a:cubicBezTo>
                  <a:pt x="7315" y="15745"/>
                  <a:pt x="7437" y="15819"/>
                  <a:pt x="7490" y="15947"/>
                </a:cubicBezTo>
                <a:cubicBezTo>
                  <a:pt x="7566" y="16117"/>
                  <a:pt x="7495" y="16323"/>
                  <a:pt x="7338" y="16405"/>
                </a:cubicBezTo>
                <a:cubicBezTo>
                  <a:pt x="7295" y="16429"/>
                  <a:pt x="7246" y="16440"/>
                  <a:pt x="7203" y="16440"/>
                </a:cubicBezTo>
                <a:cubicBezTo>
                  <a:pt x="7084" y="16440"/>
                  <a:pt x="6971" y="16364"/>
                  <a:pt x="6917" y="16240"/>
                </a:cubicBezTo>
                <a:cubicBezTo>
                  <a:pt x="6841" y="16064"/>
                  <a:pt x="6911" y="15860"/>
                  <a:pt x="7068" y="15784"/>
                </a:cubicBezTo>
                <a:cubicBezTo>
                  <a:pt x="7107" y="15763"/>
                  <a:pt x="7150" y="15752"/>
                  <a:pt x="7191" y="15751"/>
                </a:cubicBezTo>
                <a:close/>
                <a:moveTo>
                  <a:pt x="3956" y="16079"/>
                </a:moveTo>
                <a:cubicBezTo>
                  <a:pt x="3997" y="16081"/>
                  <a:pt x="4039" y="16091"/>
                  <a:pt x="4078" y="16112"/>
                </a:cubicBezTo>
                <a:cubicBezTo>
                  <a:pt x="4235" y="16194"/>
                  <a:pt x="4299" y="16400"/>
                  <a:pt x="4228" y="16571"/>
                </a:cubicBezTo>
                <a:cubicBezTo>
                  <a:pt x="4174" y="16694"/>
                  <a:pt x="4062" y="16769"/>
                  <a:pt x="3943" y="16769"/>
                </a:cubicBezTo>
                <a:cubicBezTo>
                  <a:pt x="3900" y="16769"/>
                  <a:pt x="3851" y="16757"/>
                  <a:pt x="3808" y="16734"/>
                </a:cubicBezTo>
                <a:cubicBezTo>
                  <a:pt x="3645" y="16652"/>
                  <a:pt x="3580" y="16447"/>
                  <a:pt x="3655" y="16277"/>
                </a:cubicBezTo>
                <a:cubicBezTo>
                  <a:pt x="3712" y="16149"/>
                  <a:pt x="3833" y="16074"/>
                  <a:pt x="3956" y="16079"/>
                </a:cubicBezTo>
                <a:close/>
                <a:moveTo>
                  <a:pt x="6368" y="16167"/>
                </a:moveTo>
                <a:cubicBezTo>
                  <a:pt x="6492" y="16162"/>
                  <a:pt x="6616" y="16237"/>
                  <a:pt x="6669" y="16365"/>
                </a:cubicBezTo>
                <a:cubicBezTo>
                  <a:pt x="6744" y="16535"/>
                  <a:pt x="6674" y="16740"/>
                  <a:pt x="6517" y="16822"/>
                </a:cubicBezTo>
                <a:cubicBezTo>
                  <a:pt x="6473" y="16845"/>
                  <a:pt x="6425" y="16857"/>
                  <a:pt x="6381" y="16857"/>
                </a:cubicBezTo>
                <a:cubicBezTo>
                  <a:pt x="6262" y="16857"/>
                  <a:pt x="6148" y="16782"/>
                  <a:pt x="6094" y="16659"/>
                </a:cubicBezTo>
                <a:cubicBezTo>
                  <a:pt x="6018" y="16488"/>
                  <a:pt x="6089" y="16276"/>
                  <a:pt x="6246" y="16200"/>
                </a:cubicBezTo>
                <a:cubicBezTo>
                  <a:pt x="6285" y="16179"/>
                  <a:pt x="6327" y="16169"/>
                  <a:pt x="6368" y="16167"/>
                </a:cubicBezTo>
                <a:close/>
              </a:path>
            </a:pathLst>
          </a:custGeom>
          <a:solidFill>
            <a:schemeClr val="accent1"/>
          </a:solidFill>
          <a:ln w="12700">
            <a:miter lim="400000"/>
          </a:ln>
        </p:spPr>
        <p:txBody>
          <a:bodyPr lIns="45719" rIns="45719" anchor="ctr"/>
          <a:lstStyle/>
          <a:p>
            <a:pPr>
              <a:defRPr sz="1800">
                <a:latin typeface="+mj-lt"/>
                <a:ea typeface="+mj-ea"/>
                <a:cs typeface="+mj-cs"/>
                <a:sym typeface="Poppins"/>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1" name="Freeform: Shape 43"/>
          <p:cNvSpPr/>
          <p:nvPr/>
        </p:nvSpPr>
        <p:spPr>
          <a:xfrm flipH="1">
            <a:off x="9968886" y="-1737977"/>
            <a:ext cx="3227143" cy="36288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4" y="0"/>
                </a:moveTo>
                <a:cubicBezTo>
                  <a:pt x="11154" y="0"/>
                  <a:pt x="11508" y="78"/>
                  <a:pt x="11818" y="235"/>
                </a:cubicBezTo>
                <a:cubicBezTo>
                  <a:pt x="11818" y="235"/>
                  <a:pt x="11818" y="235"/>
                  <a:pt x="20538" y="4743"/>
                </a:cubicBezTo>
                <a:cubicBezTo>
                  <a:pt x="21157" y="5057"/>
                  <a:pt x="21600" y="5645"/>
                  <a:pt x="21600" y="6311"/>
                </a:cubicBezTo>
                <a:cubicBezTo>
                  <a:pt x="21600" y="6311"/>
                  <a:pt x="21600" y="6311"/>
                  <a:pt x="21600" y="15289"/>
                </a:cubicBezTo>
                <a:cubicBezTo>
                  <a:pt x="21600" y="15955"/>
                  <a:pt x="21157" y="16543"/>
                  <a:pt x="20538" y="16857"/>
                </a:cubicBezTo>
                <a:cubicBezTo>
                  <a:pt x="20538" y="16857"/>
                  <a:pt x="20538" y="16857"/>
                  <a:pt x="11818" y="21365"/>
                </a:cubicBezTo>
                <a:cubicBezTo>
                  <a:pt x="11508" y="21522"/>
                  <a:pt x="11154" y="21600"/>
                  <a:pt x="10800" y="21600"/>
                </a:cubicBezTo>
                <a:cubicBezTo>
                  <a:pt x="10446" y="21600"/>
                  <a:pt x="10092" y="21522"/>
                  <a:pt x="9738" y="21365"/>
                </a:cubicBezTo>
                <a:cubicBezTo>
                  <a:pt x="9738" y="21365"/>
                  <a:pt x="9738" y="21365"/>
                  <a:pt x="1018" y="16857"/>
                </a:cubicBezTo>
                <a:cubicBezTo>
                  <a:pt x="398" y="16543"/>
                  <a:pt x="0" y="15955"/>
                  <a:pt x="0" y="15289"/>
                </a:cubicBezTo>
                <a:cubicBezTo>
                  <a:pt x="0" y="15289"/>
                  <a:pt x="0" y="15289"/>
                  <a:pt x="0" y="6311"/>
                </a:cubicBezTo>
                <a:cubicBezTo>
                  <a:pt x="0" y="5645"/>
                  <a:pt x="398" y="5057"/>
                  <a:pt x="1018" y="4743"/>
                </a:cubicBezTo>
                <a:cubicBezTo>
                  <a:pt x="1018" y="4743"/>
                  <a:pt x="1018" y="4743"/>
                  <a:pt x="9738" y="235"/>
                </a:cubicBezTo>
                <a:cubicBezTo>
                  <a:pt x="10070" y="78"/>
                  <a:pt x="10435" y="0"/>
                  <a:pt x="10794" y="0"/>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332" name="Freeform 14"/>
          <p:cNvSpPr/>
          <p:nvPr/>
        </p:nvSpPr>
        <p:spPr>
          <a:xfrm>
            <a:off x="11283726" y="-285356"/>
            <a:ext cx="671038"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solidFill>
          </a:ln>
        </p:spPr>
        <p:txBody>
          <a:bodyPr lIns="45719" rIns="45719"/>
          <a:lstStyle/>
          <a:p>
            <a:pPr>
              <a:defRPr sz="1800">
                <a:latin typeface="+mj-lt"/>
                <a:ea typeface="+mj-ea"/>
                <a:cs typeface="+mj-cs"/>
                <a:sym typeface="Poppins"/>
              </a:defRPr>
            </a:pPr>
          </a:p>
        </p:txBody>
      </p:sp>
      <p:sp>
        <p:nvSpPr>
          <p:cNvPr id="333" name="Rectangle 6"/>
          <p:cNvSpPr/>
          <p:nvPr/>
        </p:nvSpPr>
        <p:spPr>
          <a:xfrm flipH="1">
            <a:off x="10553786" y="552633"/>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334" name="TextBox 1"/>
          <p:cNvSpPr txBox="1"/>
          <p:nvPr/>
        </p:nvSpPr>
        <p:spPr>
          <a:xfrm>
            <a:off x="6024" y="224677"/>
            <a:ext cx="12179952" cy="169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3500">
                <a:solidFill>
                  <a:srgbClr val="404040"/>
                </a:solidFill>
              </a:defRPr>
            </a:pPr>
            <a:r>
              <a:t>This work is licensed under a </a:t>
            </a:r>
            <a:br/>
            <a:r>
              <a:rPr>
                <a:solidFill>
                  <a:srgbClr val="DD6D69"/>
                </a:solidFill>
              </a:rPr>
              <a:t>Creative Commons Attribution-</a:t>
            </a:r>
            <a:r>
              <a:t> </a:t>
            </a:r>
            <a:r>
              <a:rPr>
                <a:solidFill>
                  <a:srgbClr val="DD6D69"/>
                </a:solidFill>
              </a:rPr>
              <a:t>NonCommercial 4.0</a:t>
            </a:r>
            <a:r>
              <a:t> </a:t>
            </a:r>
          </a:p>
          <a:p>
            <a:pPr algn="ctr">
              <a:defRPr b="1" sz="3500">
                <a:solidFill>
                  <a:srgbClr val="404040"/>
                </a:solidFill>
              </a:defRPr>
            </a:pPr>
            <a:r>
              <a:t>International License.</a:t>
            </a:r>
          </a:p>
        </p:txBody>
      </p:sp>
      <p:sp>
        <p:nvSpPr>
          <p:cNvPr id="335" name="You are free to…"/>
          <p:cNvSpPr txBox="1"/>
          <p:nvPr/>
        </p:nvSpPr>
        <p:spPr>
          <a:xfrm>
            <a:off x="451439" y="3078836"/>
            <a:ext cx="11289122" cy="12817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ctr" defTabSz="12700">
              <a:lnSpc>
                <a:spcPct val="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t>You are </a:t>
            </a:r>
            <a:r>
              <a:rPr b="1">
                <a:solidFill>
                  <a:srgbClr val="DD6D69"/>
                </a:solidFill>
              </a:rPr>
              <a:t>free</a:t>
            </a:r>
            <a:r>
              <a:t> to</a:t>
            </a:r>
          </a:p>
          <a:p>
            <a:pPr algn="ctr" defTabSz="12700">
              <a:lnSpc>
                <a:spcPct val="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b="1">
                <a:solidFill>
                  <a:srgbClr val="DD6D69"/>
                </a:solidFill>
              </a:rPr>
              <a:t>Share</a:t>
            </a:r>
            <a:r>
              <a:t> — copy and redistribute the material in any medium or format.</a:t>
            </a:r>
          </a:p>
          <a:p>
            <a:pPr algn="ctr" defTabSz="12700">
              <a:lnSpc>
                <a:spcPct val="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b="1">
                <a:solidFill>
                  <a:srgbClr val="DD6D69"/>
                </a:solidFill>
              </a:rPr>
              <a:t>Adapt</a:t>
            </a:r>
            <a:r>
              <a:t> — remix, transform, and build upon the material.</a:t>
            </a:r>
          </a:p>
        </p:txBody>
      </p:sp>
      <p:sp>
        <p:nvSpPr>
          <p:cNvPr id="336" name="Under the following terms…"/>
          <p:cNvSpPr txBox="1"/>
          <p:nvPr/>
        </p:nvSpPr>
        <p:spPr>
          <a:xfrm>
            <a:off x="599771" y="4155102"/>
            <a:ext cx="10992458" cy="16916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ct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t>Under the following </a:t>
            </a:r>
            <a:r>
              <a:rPr b="1">
                <a:solidFill>
                  <a:srgbClr val="DD6D69"/>
                </a:solidFill>
              </a:rPr>
              <a:t>terms</a:t>
            </a:r>
          </a:p>
          <a:p>
            <a:pPr algn="ct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b="1">
                <a:solidFill>
                  <a:srgbClr val="DD6D69"/>
                </a:solidFill>
              </a:rPr>
              <a:t>Attribution</a:t>
            </a:r>
            <a:r>
              <a:t> — You must give </a:t>
            </a:r>
            <a:r>
              <a:rPr>
                <a:solidFill>
                  <a:srgbClr val="DD6D69"/>
                </a:solidFill>
              </a:rPr>
              <a:t>appropriate credit</a:t>
            </a:r>
            <a:r>
              <a:t>, provide a link to the license, and </a:t>
            </a:r>
            <a:r>
              <a:rPr>
                <a:solidFill>
                  <a:srgbClr val="DD6D69"/>
                </a:solidFill>
              </a:rPr>
              <a:t>indicate if changes were made</a:t>
            </a:r>
            <a:r>
              <a:t>. You may do so in any reasonable manner, but not in any way that suggests the licensor endorses you or your use.</a:t>
            </a:r>
          </a:p>
          <a:p>
            <a:pPr algn="ct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b="1">
                <a:solidFill>
                  <a:srgbClr val="DD6D69"/>
                </a:solidFill>
              </a:rPr>
              <a:t>NonCommercial</a:t>
            </a:r>
            <a:r>
              <a:t> — You may not use the material for </a:t>
            </a:r>
            <a:r>
              <a:rPr>
                <a:solidFill>
                  <a:srgbClr val="DD6D69"/>
                </a:solidFill>
              </a:rPr>
              <a:t>commercial purposes</a:t>
            </a:r>
            <a:r>
              <a:t>.</a:t>
            </a:r>
          </a:p>
        </p:txBody>
      </p:sp>
      <p:grpSp>
        <p:nvGrpSpPr>
          <p:cNvPr id="341" name="Group"/>
          <p:cNvGrpSpPr/>
          <p:nvPr/>
        </p:nvGrpSpPr>
        <p:grpSpPr>
          <a:xfrm>
            <a:off x="-1802" y="2083722"/>
            <a:ext cx="12195604" cy="827710"/>
            <a:chOff x="0" y="0"/>
            <a:chExt cx="12195603" cy="827709"/>
          </a:xfrm>
        </p:grpSpPr>
        <p:sp>
          <p:nvSpPr>
            <p:cNvPr id="337" name="Rectangle"/>
            <p:cNvSpPr/>
            <p:nvPr/>
          </p:nvSpPr>
          <p:spPr>
            <a:xfrm>
              <a:off x="0" y="0"/>
              <a:ext cx="12195604" cy="827710"/>
            </a:xfrm>
            <a:prstGeom prst="rect">
              <a:avLst/>
            </a:prstGeom>
            <a:solidFill>
              <a:srgbClr val="DD6D69"/>
            </a:solidFill>
            <a:ln w="12700" cap="flat">
              <a:noFill/>
              <a:miter lim="400000"/>
            </a:ln>
            <a:effectLst/>
          </p:spPr>
          <p:txBody>
            <a:bodyPr wrap="square" lIns="45719" tIns="45719" rIns="45719" bIns="45719" numCol="1" anchor="ctr">
              <a:noAutofit/>
            </a:bodyPr>
            <a:lstStyle/>
            <a:p>
              <a:pPr>
                <a:defRPr sz="1800">
                  <a:latin typeface="+mj-lt"/>
                  <a:ea typeface="+mj-ea"/>
                  <a:cs typeface="+mj-cs"/>
                  <a:sym typeface="Poppins"/>
                </a:defRPr>
              </a:pPr>
            </a:p>
          </p:txBody>
        </p:sp>
        <p:pic>
          <p:nvPicPr>
            <p:cNvPr id="338" name="nc_white_x2.png" descr="nc_white_x2.png"/>
            <p:cNvPicPr>
              <a:picLocks noChangeAspect="1"/>
            </p:cNvPicPr>
            <p:nvPr/>
          </p:nvPicPr>
          <p:blipFill>
            <a:blip r:embed="rId2">
              <a:extLst/>
            </a:blip>
            <a:stretch>
              <a:fillRect/>
            </a:stretch>
          </p:blipFill>
          <p:spPr>
            <a:xfrm>
              <a:off x="6513905" y="96354"/>
              <a:ext cx="635001" cy="635001"/>
            </a:xfrm>
            <a:prstGeom prst="rect">
              <a:avLst/>
            </a:prstGeom>
            <a:ln w="12700" cap="flat">
              <a:noFill/>
              <a:miter lim="400000"/>
            </a:ln>
            <a:effectLst/>
          </p:spPr>
        </p:pic>
        <p:pic>
          <p:nvPicPr>
            <p:cNvPr id="339" name="attribution_icon_white_x2.png" descr="attribution_icon_white_x2.png"/>
            <p:cNvPicPr>
              <a:picLocks noChangeAspect="1"/>
            </p:cNvPicPr>
            <p:nvPr/>
          </p:nvPicPr>
          <p:blipFill>
            <a:blip r:embed="rId3">
              <a:extLst/>
            </a:blip>
            <a:stretch>
              <a:fillRect/>
            </a:stretch>
          </p:blipFill>
          <p:spPr>
            <a:xfrm>
              <a:off x="5780301" y="96354"/>
              <a:ext cx="635001" cy="635001"/>
            </a:xfrm>
            <a:prstGeom prst="rect">
              <a:avLst/>
            </a:prstGeom>
            <a:ln w="12700" cap="flat">
              <a:noFill/>
              <a:miter lim="400000"/>
            </a:ln>
            <a:effectLst/>
          </p:spPr>
        </p:pic>
        <p:pic>
          <p:nvPicPr>
            <p:cNvPr id="340" name="cc_icon_white_x2.png" descr="cc_icon_white_x2.png"/>
            <p:cNvPicPr>
              <a:picLocks noChangeAspect="1"/>
            </p:cNvPicPr>
            <p:nvPr/>
          </p:nvPicPr>
          <p:blipFill>
            <a:blip r:embed="rId4">
              <a:extLst/>
            </a:blip>
            <a:stretch>
              <a:fillRect/>
            </a:stretch>
          </p:blipFill>
          <p:spPr>
            <a:xfrm>
              <a:off x="5046698" y="96354"/>
              <a:ext cx="635001" cy="635001"/>
            </a:xfrm>
            <a:prstGeom prst="rect">
              <a:avLst/>
            </a:prstGeom>
            <a:ln w="12700" cap="flat">
              <a:noFill/>
              <a:miter lim="400000"/>
            </a:ln>
            <a:effectLst/>
          </p:spPr>
        </p:pic>
      </p:grpSp>
      <p:sp>
        <p:nvSpPr>
          <p:cNvPr id="342" name="https://creativecommons.org/licenses/by-nc/4.0/"/>
          <p:cNvSpPr txBox="1"/>
          <p:nvPr/>
        </p:nvSpPr>
        <p:spPr>
          <a:xfrm>
            <a:off x="7581575" y="6171418"/>
            <a:ext cx="2786396"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u="sng">
                <a:solidFill>
                  <a:srgbClr val="1CADE4"/>
                </a:solidFill>
                <a:uFill>
                  <a:solidFill>
                    <a:srgbClr val="1CADE4"/>
                  </a:solidFill>
                </a:uFill>
                <a:hlinkClick r:id="rId5" invalidUrl="" action="" tgtFrame="" tooltip="" history="1" highlightClick="0" endSnd="0"/>
              </a:defRPr>
            </a:lvl1pPr>
          </a:lstStyle>
          <a:p>
            <a:pPr>
              <a:defRPr u="none">
                <a:solidFill>
                  <a:srgbClr val="404040"/>
                </a:solidFill>
                <a:uFillTx/>
              </a:defRPr>
            </a:pPr>
            <a:r>
              <a:rPr u="sng">
                <a:solidFill>
                  <a:srgbClr val="1CADE4"/>
                </a:solidFill>
                <a:uFill>
                  <a:solidFill>
                    <a:srgbClr val="1CADE4"/>
                  </a:solidFill>
                </a:uFill>
                <a:hlinkClick r:id="rId5" invalidUrl="" action="" tgtFrame="" tooltip="" history="1" highlightClick="0" endSnd="0"/>
              </a:rPr>
              <a:t>https://creativecommons.org/licenses/by-nc/4.0/</a:t>
            </a:r>
          </a:p>
        </p:txBody>
      </p:sp>
      <p:sp>
        <p:nvSpPr>
          <p:cNvPr id="343" name="Notebook"/>
          <p:cNvSpPr/>
          <p:nvPr/>
        </p:nvSpPr>
        <p:spPr>
          <a:xfrm>
            <a:off x="7136327" y="6186411"/>
            <a:ext cx="381774" cy="213856"/>
          </a:xfrm>
          <a:custGeom>
            <a:avLst/>
            <a:gdLst/>
            <a:ahLst/>
            <a:cxnLst>
              <a:cxn ang="0">
                <a:pos x="wd2" y="hd2"/>
              </a:cxn>
              <a:cxn ang="5400000">
                <a:pos x="wd2" y="hd2"/>
              </a:cxn>
              <a:cxn ang="10800000">
                <a:pos x="wd2" y="hd2"/>
              </a:cxn>
              <a:cxn ang="16200000">
                <a:pos x="wd2" y="hd2"/>
              </a:cxn>
            </a:cxnLst>
            <a:rect l="0" t="0" r="r" b="b"/>
            <a:pathLst>
              <a:path w="21600" h="21599" fill="norm" stroke="1"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rgbClr val="FFFFFF"/>
          </a:solidFill>
          <a:ln w="6350">
            <a:solidFill>
              <a:schemeClr val="accent1"/>
            </a:solidFill>
            <a:miter/>
          </a:ln>
        </p:spPr>
        <p:txBody>
          <a:bodyPr lIns="45719" rIns="45719" anchor="ctr"/>
          <a:lstStyle/>
          <a:p>
            <a:pPr>
              <a:defRPr sz="1600">
                <a:latin typeface="+mj-lt"/>
                <a:ea typeface="+mj-ea"/>
                <a:cs typeface="+mj-cs"/>
                <a:sym typeface="Poppins"/>
              </a:defRPr>
            </a:p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62"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63"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64"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Analyzer</a:t>
            </a:r>
          </a:p>
        </p:txBody>
      </p:sp>
      <p:sp>
        <p:nvSpPr>
          <p:cNvPr id="465" name="// Check value when use analyze…"/>
          <p:cNvSpPr txBox="1"/>
          <p:nvPr>
            <p:ph type="body" idx="4294967295"/>
          </p:nvPr>
        </p:nvSpPr>
        <p:spPr>
          <a:xfrm>
            <a:off x="578769" y="1196729"/>
            <a:ext cx="10135276" cy="4718011"/>
          </a:xfrm>
          <a:prstGeom prst="rect">
            <a:avLst/>
          </a:prstGeom>
        </p:spPr>
        <p:txBody>
          <a:bodyPr lIns="50800" tIns="50800" rIns="50800" bIns="50800">
            <a:normAutofit fontScale="100000" lnSpcReduction="0"/>
          </a:bodyPr>
          <a:lstStyle/>
          <a:p>
            <a:pPr marL="0" indent="0" defTabSz="457200">
              <a:lnSpc>
                <a:spcPct val="100000"/>
              </a:lnSpc>
              <a:spcBef>
                <a:spcPts val="0"/>
              </a:spcBef>
              <a:buSzTx/>
              <a:buFontTx/>
              <a:buNone/>
              <a:defRPr sz="1600">
                <a:solidFill>
                  <a:schemeClr val="accent5">
                    <a:satOff val="-4388"/>
                    <a:lumOff val="14215"/>
                  </a:schemeClr>
                </a:solidFill>
                <a:latin typeface="Courier New"/>
                <a:ea typeface="Courier New"/>
                <a:cs typeface="Courier New"/>
                <a:sym typeface="Courier New"/>
              </a:defRPr>
            </a:pPr>
            <a:r>
              <a:t>// Check value when use analyze</a:t>
            </a:r>
          </a:p>
          <a:p>
            <a:pPr marL="0" indent="0" defTabSz="457200">
              <a:lnSpc>
                <a:spcPct val="100000"/>
              </a:lnSpc>
              <a:spcBef>
                <a:spcPts val="0"/>
              </a:spcBef>
              <a:buSzTx/>
              <a:buFontTx/>
              <a:buNone/>
              <a:defRPr sz="1600">
                <a:latin typeface="Courier New"/>
                <a:ea typeface="Courier New"/>
                <a:cs typeface="Courier New"/>
                <a:sym typeface="Courier New"/>
              </a:defRPr>
            </a:pPr>
            <a:r>
              <a:t>GET &lt;index_name&gt;/_analyze</a:t>
            </a:r>
          </a:p>
          <a:p>
            <a:pPr marL="0" indent="0" defTabSz="457200">
              <a:lnSpc>
                <a:spcPct val="100000"/>
              </a:lnSpc>
              <a:spcBef>
                <a:spcPts val="0"/>
              </a:spcBef>
              <a:buSzTx/>
              <a:buFontTx/>
              <a:buNone/>
              <a:defRPr sz="1600">
                <a:latin typeface="Courier New"/>
                <a:ea typeface="Courier New"/>
                <a:cs typeface="Courier New"/>
                <a:sym typeface="Courier New"/>
              </a:defRPr>
            </a:pPr>
            <a:r>
              <a:t>{</a:t>
            </a:r>
          </a:p>
          <a:p>
            <a:pPr lvl="1" marL="0" indent="228600" defTabSz="457200">
              <a:lnSpc>
                <a:spcPct val="100000"/>
              </a:lnSpc>
              <a:spcBef>
                <a:spcPts val="0"/>
              </a:spcBef>
              <a:buSzTx/>
              <a:buFontTx/>
              <a:buNone/>
              <a:defRPr sz="1600">
                <a:solidFill>
                  <a:srgbClr val="7A81FF"/>
                </a:solidFill>
                <a:latin typeface="Courier New"/>
                <a:ea typeface="Courier New"/>
                <a:cs typeface="Courier New"/>
                <a:sym typeface="Courier New"/>
              </a:defRPr>
            </a:pPr>
            <a:r>
              <a:t>"&lt;field_name&gt;": "&lt;value&gt;",</a:t>
            </a:r>
          </a:p>
          <a:p>
            <a:pPr lvl="1" marL="0" indent="228600" defTabSz="457200">
              <a:lnSpc>
                <a:spcPct val="100000"/>
              </a:lnSpc>
              <a:spcBef>
                <a:spcPts val="0"/>
              </a:spcBef>
              <a:buSzTx/>
              <a:buFontTx/>
              <a:buNone/>
              <a:defRPr sz="1600">
                <a:solidFill>
                  <a:srgbClr val="7A81FF"/>
                </a:solidFill>
                <a:latin typeface="Courier New"/>
                <a:ea typeface="Courier New"/>
                <a:cs typeface="Courier New"/>
                <a:sym typeface="Courier New"/>
              </a:defRPr>
            </a:pPr>
            <a:r>
              <a:t>"analyzer": "standard"</a:t>
            </a:r>
          </a:p>
          <a:p>
            <a:pPr marL="0" indent="0" defTabSz="457200">
              <a:lnSpc>
                <a:spcPct val="100000"/>
              </a:lnSpc>
              <a:spcBef>
                <a:spcPts val="0"/>
              </a:spcBef>
              <a:buSzTx/>
              <a:buFontTx/>
              <a:buNone/>
              <a:defRPr sz="1600">
                <a:latin typeface="Courier New"/>
                <a:ea typeface="Courier New"/>
                <a:cs typeface="Courier New"/>
                <a:sym typeface="Courier New"/>
              </a:defRPr>
            </a:pPr>
            <a:r>
              <a:t>}</a:t>
            </a:r>
          </a:p>
          <a:p>
            <a:pPr marL="0" indent="0" defTabSz="457200">
              <a:lnSpc>
                <a:spcPct val="100000"/>
              </a:lnSpc>
              <a:spcBef>
                <a:spcPts val="0"/>
              </a:spcBef>
              <a:buSzTx/>
              <a:buFontTx/>
              <a:buNone/>
              <a:defRPr sz="1600">
                <a:latin typeface="Courier New"/>
                <a:ea typeface="Courier New"/>
                <a:cs typeface="Courier New"/>
                <a:sym typeface="Courier New"/>
              </a:defRPr>
            </a:pPr>
          </a:p>
          <a:p>
            <a:pPr marL="0" indent="0" defTabSz="457200">
              <a:lnSpc>
                <a:spcPct val="100000"/>
              </a:lnSpc>
              <a:spcBef>
                <a:spcPts val="0"/>
              </a:spcBef>
              <a:buSzTx/>
              <a:buFontTx/>
              <a:buNone/>
              <a:defRPr sz="1600">
                <a:solidFill>
                  <a:schemeClr val="accent5">
                    <a:satOff val="-4388"/>
                    <a:lumOff val="14215"/>
                  </a:schemeClr>
                </a:solidFill>
                <a:latin typeface="Courier New"/>
                <a:ea typeface="Courier New"/>
                <a:cs typeface="Courier New"/>
                <a:sym typeface="Courier New"/>
              </a:defRPr>
            </a:pPr>
            <a:r>
              <a:t>// Define analyze with field</a:t>
            </a:r>
          </a:p>
          <a:p>
            <a:pPr marL="0" indent="0" defTabSz="457200">
              <a:lnSpc>
                <a:spcPct val="100000"/>
              </a:lnSpc>
              <a:spcBef>
                <a:spcPts val="0"/>
              </a:spcBef>
              <a:buSzTx/>
              <a:buFontTx/>
              <a:buNone/>
              <a:defRPr sz="1600">
                <a:latin typeface="Courier New"/>
                <a:ea typeface="Courier New"/>
                <a:cs typeface="Courier New"/>
                <a:sym typeface="Courier New"/>
              </a:defRPr>
            </a:pPr>
            <a:r>
              <a:t>PUT &lt;index_name&gt;/_mapping</a:t>
            </a:r>
          </a:p>
          <a:p>
            <a:pPr marL="0" indent="0" defTabSz="457200">
              <a:lnSpc>
                <a:spcPct val="100000"/>
              </a:lnSpc>
              <a:spcBef>
                <a:spcPts val="0"/>
              </a:spcBef>
              <a:buSzTx/>
              <a:buFontTx/>
              <a:buNone/>
              <a:defRPr sz="1600">
                <a:latin typeface="Courier New"/>
                <a:ea typeface="Courier New"/>
                <a:cs typeface="Courier New"/>
                <a:sym typeface="Courier New"/>
              </a:defRPr>
            </a:pPr>
            <a:r>
              <a:t>{</a:t>
            </a:r>
          </a:p>
          <a:p>
            <a:pPr lvl="1" marL="0" indent="228600" defTabSz="457200">
              <a:lnSpc>
                <a:spcPct val="100000"/>
              </a:lnSpc>
              <a:spcBef>
                <a:spcPts val="0"/>
              </a:spcBef>
              <a:buSzTx/>
              <a:buFontTx/>
              <a:buNone/>
              <a:defRPr sz="1600">
                <a:solidFill>
                  <a:srgbClr val="7A81FF"/>
                </a:solidFill>
                <a:latin typeface="Courier New"/>
                <a:ea typeface="Courier New"/>
                <a:cs typeface="Courier New"/>
                <a:sym typeface="Courier New"/>
              </a:defRPr>
            </a:pPr>
            <a:r>
              <a:t>"properties": {</a:t>
            </a:r>
          </a:p>
          <a:p>
            <a:pPr lvl="2" marL="0" indent="457200" defTabSz="457200">
              <a:lnSpc>
                <a:spcPct val="100000"/>
              </a:lnSpc>
              <a:spcBef>
                <a:spcPts val="0"/>
              </a:spcBef>
              <a:buSzTx/>
              <a:buFontTx/>
              <a:buNone/>
              <a:defRPr sz="1600">
                <a:solidFill>
                  <a:srgbClr val="7A81FF"/>
                </a:solidFill>
                <a:latin typeface="Courier New"/>
                <a:ea typeface="Courier New"/>
                <a:cs typeface="Courier New"/>
                <a:sym typeface="Courier New"/>
              </a:defRPr>
            </a:pPr>
            <a:r>
              <a:t>"key": {</a:t>
            </a:r>
          </a:p>
          <a:p>
            <a:pPr lvl="3" marL="0" indent="685800" defTabSz="457200">
              <a:lnSpc>
                <a:spcPct val="100000"/>
              </a:lnSpc>
              <a:spcBef>
                <a:spcPts val="0"/>
              </a:spcBef>
              <a:buSzTx/>
              <a:buFontTx/>
              <a:buNone/>
              <a:defRPr sz="1600">
                <a:solidFill>
                  <a:srgbClr val="7A81FF"/>
                </a:solidFill>
                <a:latin typeface="Courier New"/>
                <a:ea typeface="Courier New"/>
                <a:cs typeface="Courier New"/>
                <a:sym typeface="Courier New"/>
              </a:defRPr>
            </a:pPr>
            <a:r>
              <a:t>"type": "text",</a:t>
            </a:r>
          </a:p>
          <a:p>
            <a:pPr lvl="3" marL="0" indent="685800" defTabSz="457200">
              <a:lnSpc>
                <a:spcPct val="100000"/>
              </a:lnSpc>
              <a:spcBef>
                <a:spcPts val="0"/>
              </a:spcBef>
              <a:buSzTx/>
              <a:buFontTx/>
              <a:buNone/>
              <a:defRPr sz="1600">
                <a:solidFill>
                  <a:srgbClr val="7A81FF"/>
                </a:solidFill>
                <a:latin typeface="Courier New"/>
                <a:ea typeface="Courier New"/>
                <a:cs typeface="Courier New"/>
                <a:sym typeface="Courier New"/>
              </a:defRPr>
            </a:pPr>
            <a:r>
              <a:t>"analyzer": "standard"</a:t>
            </a:r>
          </a:p>
          <a:p>
            <a:pPr lvl="2" marL="0" indent="457200" defTabSz="457200">
              <a:lnSpc>
                <a:spcPct val="100000"/>
              </a:lnSpc>
              <a:spcBef>
                <a:spcPts val="0"/>
              </a:spcBef>
              <a:buSzTx/>
              <a:buFontTx/>
              <a:buNone/>
              <a:defRPr sz="1600">
                <a:solidFill>
                  <a:srgbClr val="7A81FF"/>
                </a:solidFill>
                <a:latin typeface="Courier New"/>
                <a:ea typeface="Courier New"/>
                <a:cs typeface="Courier New"/>
                <a:sym typeface="Courier New"/>
              </a:defRPr>
            </a:pPr>
            <a:r>
              <a:t>}</a:t>
            </a:r>
          </a:p>
          <a:p>
            <a:pPr lvl="1" marL="0" indent="228600" defTabSz="457200">
              <a:lnSpc>
                <a:spcPct val="100000"/>
              </a:lnSpc>
              <a:spcBef>
                <a:spcPts val="0"/>
              </a:spcBef>
              <a:buSzTx/>
              <a:buFontTx/>
              <a:buNone/>
              <a:defRPr sz="1600">
                <a:solidFill>
                  <a:srgbClr val="7A81FF"/>
                </a:solidFill>
                <a:latin typeface="Courier New"/>
                <a:ea typeface="Courier New"/>
                <a:cs typeface="Courier New"/>
                <a:sym typeface="Courier New"/>
              </a:defRPr>
            </a:pPr>
            <a:r>
              <a:t>}</a:t>
            </a:r>
          </a:p>
          <a:p>
            <a:pPr marL="0" indent="0" defTabSz="457200">
              <a:lnSpc>
                <a:spcPct val="100000"/>
              </a:lnSpc>
              <a:spcBef>
                <a:spcPts val="0"/>
              </a:spcBef>
              <a:buSzTx/>
              <a:buFontTx/>
              <a:buNone/>
              <a:defRPr sz="1600">
                <a:latin typeface="Courier New"/>
                <a:ea typeface="Courier New"/>
                <a:cs typeface="Courier New"/>
                <a:sym typeface="Courier New"/>
              </a:defRPr>
            </a:pPr>
            <a:r>
              <a:t>}</a:t>
            </a:r>
          </a:p>
          <a:p>
            <a:pPr marL="0" indent="0" defTabSz="457200">
              <a:lnSpc>
                <a:spcPct val="100000"/>
              </a:lnSpc>
              <a:spcBef>
                <a:spcPts val="0"/>
              </a:spcBef>
              <a:buSzTx/>
              <a:buFontTx/>
              <a:buNone/>
              <a:defRPr sz="1500">
                <a:latin typeface="Courier New"/>
                <a:ea typeface="Courier New"/>
                <a:cs typeface="Courier New"/>
                <a:sym typeface="Courier New"/>
              </a:defRPr>
            </a:pPr>
          </a:p>
        </p:txBody>
      </p:sp>
      <p:sp>
        <p:nvSpPr>
          <p:cNvPr id="466" name="https://www.elastic.co/guide/en/elasticsearch/reference/current/analysis-analyzers.html"/>
          <p:cNvSpPr txBox="1"/>
          <p:nvPr/>
        </p:nvSpPr>
        <p:spPr>
          <a:xfrm>
            <a:off x="3351253" y="5797639"/>
            <a:ext cx="8384138"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700" u="sng">
                <a:solidFill>
                  <a:srgbClr val="1CADE4"/>
                </a:solidFill>
                <a:uFill>
                  <a:solidFill>
                    <a:srgbClr val="1CADE4"/>
                  </a:solidFill>
                </a:uFill>
              </a:defRPr>
            </a:lvl1pPr>
          </a:lstStyle>
          <a:p>
            <a:pPr>
              <a:defRPr u="none">
                <a:solidFill>
                  <a:srgbClr val="000000"/>
                </a:solidFill>
                <a:uFillTx/>
              </a:defRPr>
            </a:pPr>
            <a:r>
              <a:rPr u="sng">
                <a:solidFill>
                  <a:srgbClr val="1CADE4"/>
                </a:solidFill>
                <a:uFill>
                  <a:solidFill>
                    <a:srgbClr val="1CADE4"/>
                  </a:solidFill>
                </a:uFill>
              </a:rPr>
              <a:t>https://www.elastic.co/guide/en/elasticsearch/reference/current/analysis-analyzers.html</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69"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70"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71"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Tokenizer - ngram</a:t>
            </a:r>
          </a:p>
        </p:txBody>
      </p:sp>
      <p:sp>
        <p:nvSpPr>
          <p:cNvPr id="472" name="PUT &lt;index_name&gt;…"/>
          <p:cNvSpPr txBox="1"/>
          <p:nvPr>
            <p:ph type="body" idx="4294967295"/>
          </p:nvPr>
        </p:nvSpPr>
        <p:spPr>
          <a:xfrm>
            <a:off x="578769" y="1196729"/>
            <a:ext cx="10135276" cy="4718011"/>
          </a:xfrm>
          <a:prstGeom prst="rect">
            <a:avLst/>
          </a:prstGeom>
        </p:spPr>
        <p:txBody>
          <a:bodyPr lIns="50800" tIns="50800" rIns="50800" bIns="50800">
            <a:normAutofit fontScale="100000" lnSpcReduction="0"/>
          </a:bodyPr>
          <a:lstStyle/>
          <a:p>
            <a:pPr marL="0" indent="0" defTabSz="288036">
              <a:lnSpc>
                <a:spcPct val="100000"/>
              </a:lnSpc>
              <a:spcBef>
                <a:spcPts val="0"/>
              </a:spcBef>
              <a:buSzTx/>
              <a:buFontTx/>
              <a:buNone/>
              <a:defRPr sz="1260">
                <a:latin typeface="Courier New"/>
                <a:ea typeface="Courier New"/>
                <a:cs typeface="Courier New"/>
                <a:sym typeface="Courier New"/>
              </a:defRPr>
            </a:pPr>
            <a:r>
              <a:t>PUT &lt;index_name&gt;</a:t>
            </a:r>
          </a:p>
          <a:p>
            <a:pPr marL="0" indent="0" defTabSz="288036">
              <a:lnSpc>
                <a:spcPct val="100000"/>
              </a:lnSpc>
              <a:spcBef>
                <a:spcPts val="0"/>
              </a:spcBef>
              <a:buSzTx/>
              <a:buFontTx/>
              <a:buNone/>
              <a:defRPr sz="1260">
                <a:latin typeface="Courier New"/>
                <a:ea typeface="Courier New"/>
                <a:cs typeface="Courier New"/>
                <a:sym typeface="Courier New"/>
              </a:defRPr>
            </a:pPr>
            <a:r>
              <a:t>{</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"settings":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"max_ngram_diff": 10,</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"analysis":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"analyzer":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"trigrams":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"type": "custom",</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"tokenizer": "trigram_tokenizer",</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"filter":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"lowercase"</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"tokenizer":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"trigram_tokenizer":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"type": "ngram",</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"min_gram": 3,</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"max_gram": 10,</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"token_chars":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a:t>
            </a:r>
          </a:p>
          <a:p>
            <a:pPr marL="0" indent="0" defTabSz="288036">
              <a:lnSpc>
                <a:spcPct val="100000"/>
              </a:lnSpc>
              <a:spcBef>
                <a:spcPts val="0"/>
              </a:spcBef>
              <a:buSzTx/>
              <a:buFontTx/>
              <a:buNone/>
              <a:defRPr sz="1260">
                <a:latin typeface="Courier New"/>
                <a:ea typeface="Courier New"/>
                <a:cs typeface="Courier New"/>
                <a:sym typeface="Courier New"/>
              </a:defRPr>
            </a:pPr>
            <a:r>
              <a:t>}</a:t>
            </a:r>
          </a:p>
        </p:txBody>
      </p:sp>
      <p:sp>
        <p:nvSpPr>
          <p:cNvPr id="473" name="https://www.elastic.co/guide/en/elasticsearch/reference/current/analysis-ngram-tokenizer.html"/>
          <p:cNvSpPr txBox="1"/>
          <p:nvPr/>
        </p:nvSpPr>
        <p:spPr>
          <a:xfrm>
            <a:off x="2797656" y="5797639"/>
            <a:ext cx="9008224"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700" u="sng">
                <a:solidFill>
                  <a:srgbClr val="1CADE4"/>
                </a:solidFill>
                <a:uFill>
                  <a:solidFill>
                    <a:srgbClr val="1CADE4"/>
                  </a:solidFill>
                </a:uFill>
              </a:defRPr>
            </a:lvl1pPr>
          </a:lstStyle>
          <a:p>
            <a:pPr>
              <a:defRPr u="none">
                <a:solidFill>
                  <a:srgbClr val="000000"/>
                </a:solidFill>
                <a:uFillTx/>
              </a:defRPr>
            </a:pPr>
            <a:r>
              <a:rPr u="sng">
                <a:solidFill>
                  <a:srgbClr val="1CADE4"/>
                </a:solidFill>
                <a:uFill>
                  <a:solidFill>
                    <a:srgbClr val="1CADE4"/>
                  </a:solidFill>
                </a:uFill>
              </a:rPr>
              <a:t>https://www.elastic.co/guide/en/elasticsearch/reference/current/analysis-ngram-tokenizer.html</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5" name="Freeform 14"/>
          <p:cNvSpPr/>
          <p:nvPr/>
        </p:nvSpPr>
        <p:spPr>
          <a:xfrm>
            <a:off x="-2035810" y="1972203"/>
            <a:ext cx="5216075" cy="5865432"/>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76" name="Freeform 14"/>
          <p:cNvSpPr/>
          <p:nvPr/>
        </p:nvSpPr>
        <p:spPr>
          <a:xfrm>
            <a:off x="180419" y="-285356"/>
            <a:ext cx="671037"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alpha val="75000"/>
              </a:srgbClr>
            </a:solidFill>
          </a:ln>
        </p:spPr>
        <p:txBody>
          <a:bodyPr lIns="45719" rIns="45719"/>
          <a:lstStyle/>
          <a:p>
            <a:pPr>
              <a:defRPr sz="1800">
                <a:latin typeface="+mj-lt"/>
                <a:ea typeface="+mj-ea"/>
                <a:cs typeface="+mj-cs"/>
                <a:sym typeface="Poppins"/>
              </a:defRPr>
            </a:pPr>
          </a:p>
        </p:txBody>
      </p:sp>
      <p:sp>
        <p:nvSpPr>
          <p:cNvPr id="477" name="Freeform 14"/>
          <p:cNvSpPr/>
          <p:nvPr/>
        </p:nvSpPr>
        <p:spPr>
          <a:xfrm>
            <a:off x="1608092" y="-494239"/>
            <a:ext cx="2875090" cy="3233014"/>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78" name="Freeform 14"/>
          <p:cNvSpPr/>
          <p:nvPr/>
        </p:nvSpPr>
        <p:spPr>
          <a:xfrm>
            <a:off x="1904827" y="3520166"/>
            <a:ext cx="1798005" cy="2021841"/>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FFFFFF"/>
          </a:solidFill>
          <a:ln w="12700">
            <a:miter lim="400000"/>
          </a:ln>
          <a:effectLst>
            <a:outerShdw sx="100000" sy="100000" kx="0" ky="0" algn="b" rotWithShape="0" blurRad="190500" dist="0" dir="0">
              <a:srgbClr val="000000">
                <a:alpha val="10000"/>
              </a:srgbClr>
            </a:outerShdw>
          </a:effectLst>
        </p:spPr>
        <p:txBody>
          <a:bodyPr lIns="45719" rIns="45719"/>
          <a:lstStyle/>
          <a:p>
            <a:pPr>
              <a:defRPr sz="1800">
                <a:latin typeface="+mj-lt"/>
                <a:ea typeface="+mj-ea"/>
                <a:cs typeface="+mj-cs"/>
                <a:sym typeface="Poppins"/>
              </a:defRPr>
            </a:pPr>
          </a:p>
        </p:txBody>
      </p:sp>
      <p:sp>
        <p:nvSpPr>
          <p:cNvPr id="479" name="Rectangle 9"/>
          <p:cNvSpPr txBox="1"/>
          <p:nvPr/>
        </p:nvSpPr>
        <p:spPr>
          <a:xfrm>
            <a:off x="3182063" y="2652762"/>
            <a:ext cx="8460294"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5500">
                <a:solidFill>
                  <a:srgbClr val="FFFFFF"/>
                </a:solidFill>
              </a:defRPr>
            </a:lvl1pPr>
          </a:lstStyle>
          <a:p>
            <a:pPr/>
            <a:r>
              <a:t>Aliases</a:t>
            </a:r>
          </a:p>
        </p:txBody>
      </p:sp>
      <p:sp>
        <p:nvSpPr>
          <p:cNvPr id="480" name="Map"/>
          <p:cNvSpPr/>
          <p:nvPr/>
        </p:nvSpPr>
        <p:spPr>
          <a:xfrm>
            <a:off x="2232329" y="4004525"/>
            <a:ext cx="1143001" cy="1053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4081"/>
                </a:lnTo>
                <a:cubicBezTo>
                  <a:pt x="81" y="14081"/>
                  <a:pt x="167" y="14116"/>
                  <a:pt x="226" y="14181"/>
                </a:cubicBezTo>
                <a:cubicBezTo>
                  <a:pt x="286" y="14245"/>
                  <a:pt x="319" y="14334"/>
                  <a:pt x="319" y="14428"/>
                </a:cubicBezTo>
                <a:cubicBezTo>
                  <a:pt x="319" y="14522"/>
                  <a:pt x="286" y="14609"/>
                  <a:pt x="226" y="14674"/>
                </a:cubicBezTo>
                <a:cubicBezTo>
                  <a:pt x="167" y="14738"/>
                  <a:pt x="87" y="14773"/>
                  <a:pt x="0" y="14773"/>
                </a:cubicBezTo>
                <a:lnTo>
                  <a:pt x="0" y="19100"/>
                </a:lnTo>
                <a:lnTo>
                  <a:pt x="4921" y="21600"/>
                </a:lnTo>
                <a:lnTo>
                  <a:pt x="4921" y="17268"/>
                </a:lnTo>
                <a:cubicBezTo>
                  <a:pt x="4840" y="17268"/>
                  <a:pt x="4754" y="17233"/>
                  <a:pt x="4695" y="17168"/>
                </a:cubicBezTo>
                <a:cubicBezTo>
                  <a:pt x="4635" y="17104"/>
                  <a:pt x="4602" y="17017"/>
                  <a:pt x="4602" y="16923"/>
                </a:cubicBezTo>
                <a:cubicBezTo>
                  <a:pt x="4602" y="16835"/>
                  <a:pt x="4635" y="16740"/>
                  <a:pt x="4695" y="16675"/>
                </a:cubicBezTo>
                <a:cubicBezTo>
                  <a:pt x="4754" y="16611"/>
                  <a:pt x="4835" y="16576"/>
                  <a:pt x="4921" y="16576"/>
                </a:cubicBezTo>
                <a:lnTo>
                  <a:pt x="4921" y="2500"/>
                </a:lnTo>
                <a:lnTo>
                  <a:pt x="0" y="0"/>
                </a:lnTo>
                <a:close/>
                <a:moveTo>
                  <a:pt x="11124" y="0"/>
                </a:moveTo>
                <a:lnTo>
                  <a:pt x="11124" y="7161"/>
                </a:lnTo>
                <a:cubicBezTo>
                  <a:pt x="11205" y="7161"/>
                  <a:pt x="11292" y="7195"/>
                  <a:pt x="11352" y="7260"/>
                </a:cubicBezTo>
                <a:cubicBezTo>
                  <a:pt x="11411" y="7324"/>
                  <a:pt x="11443" y="7414"/>
                  <a:pt x="11443" y="7508"/>
                </a:cubicBezTo>
                <a:cubicBezTo>
                  <a:pt x="11443" y="7596"/>
                  <a:pt x="11411" y="7689"/>
                  <a:pt x="11352" y="7753"/>
                </a:cubicBezTo>
                <a:cubicBezTo>
                  <a:pt x="11292" y="7818"/>
                  <a:pt x="11210" y="7854"/>
                  <a:pt x="11124" y="7854"/>
                </a:cubicBezTo>
                <a:lnTo>
                  <a:pt x="11124" y="19100"/>
                </a:lnTo>
                <a:lnTo>
                  <a:pt x="16045" y="21600"/>
                </a:lnTo>
                <a:lnTo>
                  <a:pt x="16045" y="13183"/>
                </a:lnTo>
                <a:cubicBezTo>
                  <a:pt x="15958" y="13183"/>
                  <a:pt x="15878" y="13148"/>
                  <a:pt x="15818" y="13084"/>
                </a:cubicBezTo>
                <a:cubicBezTo>
                  <a:pt x="15759" y="13019"/>
                  <a:pt x="15727" y="12930"/>
                  <a:pt x="15727" y="12836"/>
                </a:cubicBezTo>
                <a:cubicBezTo>
                  <a:pt x="15727" y="12742"/>
                  <a:pt x="15759" y="12655"/>
                  <a:pt x="15818" y="12590"/>
                </a:cubicBezTo>
                <a:cubicBezTo>
                  <a:pt x="15878" y="12526"/>
                  <a:pt x="15958" y="12491"/>
                  <a:pt x="16045" y="12491"/>
                </a:cubicBezTo>
                <a:lnTo>
                  <a:pt x="16045" y="2500"/>
                </a:lnTo>
                <a:lnTo>
                  <a:pt x="11124" y="0"/>
                </a:lnTo>
                <a:close/>
                <a:moveTo>
                  <a:pt x="21600" y="0"/>
                </a:moveTo>
                <a:lnTo>
                  <a:pt x="16679" y="2500"/>
                </a:lnTo>
                <a:lnTo>
                  <a:pt x="16679" y="12491"/>
                </a:lnTo>
                <a:cubicBezTo>
                  <a:pt x="16760" y="12491"/>
                  <a:pt x="16846" y="12526"/>
                  <a:pt x="16905" y="12590"/>
                </a:cubicBezTo>
                <a:cubicBezTo>
                  <a:pt x="16965" y="12655"/>
                  <a:pt x="16998" y="12742"/>
                  <a:pt x="16998" y="12836"/>
                </a:cubicBezTo>
                <a:cubicBezTo>
                  <a:pt x="16998" y="12930"/>
                  <a:pt x="16965" y="13019"/>
                  <a:pt x="16905" y="13084"/>
                </a:cubicBezTo>
                <a:cubicBezTo>
                  <a:pt x="16846" y="13148"/>
                  <a:pt x="16765" y="13183"/>
                  <a:pt x="16679" y="13183"/>
                </a:cubicBezTo>
                <a:lnTo>
                  <a:pt x="16679" y="21600"/>
                </a:lnTo>
                <a:lnTo>
                  <a:pt x="21600" y="19100"/>
                </a:lnTo>
                <a:lnTo>
                  <a:pt x="21600" y="0"/>
                </a:lnTo>
                <a:close/>
                <a:moveTo>
                  <a:pt x="10487" y="6"/>
                </a:moveTo>
                <a:lnTo>
                  <a:pt x="5565" y="2506"/>
                </a:lnTo>
                <a:lnTo>
                  <a:pt x="5565" y="16582"/>
                </a:lnTo>
                <a:cubicBezTo>
                  <a:pt x="5646" y="16582"/>
                  <a:pt x="5732" y="16616"/>
                  <a:pt x="5792" y="16681"/>
                </a:cubicBezTo>
                <a:cubicBezTo>
                  <a:pt x="5851" y="16745"/>
                  <a:pt x="5885" y="16834"/>
                  <a:pt x="5885" y="16928"/>
                </a:cubicBezTo>
                <a:cubicBezTo>
                  <a:pt x="5885" y="17022"/>
                  <a:pt x="5851" y="17109"/>
                  <a:pt x="5792" y="17174"/>
                </a:cubicBezTo>
                <a:cubicBezTo>
                  <a:pt x="5732" y="17239"/>
                  <a:pt x="5652" y="17275"/>
                  <a:pt x="5565" y="17275"/>
                </a:cubicBezTo>
                <a:lnTo>
                  <a:pt x="5565" y="21600"/>
                </a:lnTo>
                <a:lnTo>
                  <a:pt x="10487" y="19100"/>
                </a:lnTo>
                <a:lnTo>
                  <a:pt x="10487" y="7854"/>
                </a:lnTo>
                <a:cubicBezTo>
                  <a:pt x="10405" y="7854"/>
                  <a:pt x="10318" y="7818"/>
                  <a:pt x="10258" y="7753"/>
                </a:cubicBezTo>
                <a:cubicBezTo>
                  <a:pt x="10199" y="7689"/>
                  <a:pt x="10167" y="7601"/>
                  <a:pt x="10167" y="7508"/>
                </a:cubicBezTo>
                <a:cubicBezTo>
                  <a:pt x="10167" y="7414"/>
                  <a:pt x="10199" y="7324"/>
                  <a:pt x="10258" y="7260"/>
                </a:cubicBezTo>
                <a:cubicBezTo>
                  <a:pt x="10318" y="7195"/>
                  <a:pt x="10400" y="7161"/>
                  <a:pt x="10487" y="7161"/>
                </a:cubicBezTo>
                <a:lnTo>
                  <a:pt x="10487" y="6"/>
                </a:lnTo>
                <a:close/>
                <a:moveTo>
                  <a:pt x="20010" y="4589"/>
                </a:moveTo>
                <a:lnTo>
                  <a:pt x="20691" y="5037"/>
                </a:lnTo>
                <a:lnTo>
                  <a:pt x="19853" y="6310"/>
                </a:lnTo>
                <a:lnTo>
                  <a:pt x="20691" y="6856"/>
                </a:lnTo>
                <a:lnTo>
                  <a:pt x="20010" y="7895"/>
                </a:lnTo>
                <a:lnTo>
                  <a:pt x="19171" y="7342"/>
                </a:lnTo>
                <a:lnTo>
                  <a:pt x="18333" y="8617"/>
                </a:lnTo>
                <a:lnTo>
                  <a:pt x="17652" y="8170"/>
                </a:lnTo>
                <a:lnTo>
                  <a:pt x="18490" y="6897"/>
                </a:lnTo>
                <a:lnTo>
                  <a:pt x="17652" y="6345"/>
                </a:lnTo>
                <a:lnTo>
                  <a:pt x="18333" y="5312"/>
                </a:lnTo>
                <a:lnTo>
                  <a:pt x="19171" y="5864"/>
                </a:lnTo>
                <a:lnTo>
                  <a:pt x="20010" y="4589"/>
                </a:lnTo>
                <a:close/>
                <a:moveTo>
                  <a:pt x="9653" y="7579"/>
                </a:moveTo>
                <a:cubicBezTo>
                  <a:pt x="9778" y="7574"/>
                  <a:pt x="9898" y="7650"/>
                  <a:pt x="9951" y="7777"/>
                </a:cubicBezTo>
                <a:cubicBezTo>
                  <a:pt x="10026" y="7947"/>
                  <a:pt x="9956" y="8154"/>
                  <a:pt x="9799" y="8236"/>
                </a:cubicBezTo>
                <a:cubicBezTo>
                  <a:pt x="9755" y="8259"/>
                  <a:pt x="9707" y="8271"/>
                  <a:pt x="9663" y="8271"/>
                </a:cubicBezTo>
                <a:cubicBezTo>
                  <a:pt x="9544" y="8271"/>
                  <a:pt x="9432" y="8194"/>
                  <a:pt x="9378" y="8071"/>
                </a:cubicBezTo>
                <a:cubicBezTo>
                  <a:pt x="9302" y="7900"/>
                  <a:pt x="9371" y="7688"/>
                  <a:pt x="9528" y="7612"/>
                </a:cubicBezTo>
                <a:cubicBezTo>
                  <a:pt x="9569" y="7592"/>
                  <a:pt x="9612" y="7581"/>
                  <a:pt x="9653" y="7579"/>
                </a:cubicBezTo>
                <a:close/>
                <a:moveTo>
                  <a:pt x="11955" y="7579"/>
                </a:moveTo>
                <a:cubicBezTo>
                  <a:pt x="11996" y="7581"/>
                  <a:pt x="12038" y="7592"/>
                  <a:pt x="12077" y="7612"/>
                </a:cubicBezTo>
                <a:cubicBezTo>
                  <a:pt x="12234" y="7688"/>
                  <a:pt x="12303" y="7895"/>
                  <a:pt x="12227" y="8071"/>
                </a:cubicBezTo>
                <a:cubicBezTo>
                  <a:pt x="12173" y="8194"/>
                  <a:pt x="12061" y="8271"/>
                  <a:pt x="11942" y="8271"/>
                </a:cubicBezTo>
                <a:cubicBezTo>
                  <a:pt x="11898" y="8271"/>
                  <a:pt x="11850" y="8259"/>
                  <a:pt x="11806" y="8236"/>
                </a:cubicBezTo>
                <a:cubicBezTo>
                  <a:pt x="11644" y="8154"/>
                  <a:pt x="11579" y="7947"/>
                  <a:pt x="11654" y="7777"/>
                </a:cubicBezTo>
                <a:cubicBezTo>
                  <a:pt x="11711" y="7645"/>
                  <a:pt x="11832" y="7572"/>
                  <a:pt x="11955" y="7579"/>
                </a:cubicBezTo>
                <a:close/>
                <a:moveTo>
                  <a:pt x="8832" y="7997"/>
                </a:moveTo>
                <a:cubicBezTo>
                  <a:pt x="8957" y="7992"/>
                  <a:pt x="9077" y="8066"/>
                  <a:pt x="9129" y="8194"/>
                </a:cubicBezTo>
                <a:cubicBezTo>
                  <a:pt x="9205" y="8364"/>
                  <a:pt x="9140" y="8570"/>
                  <a:pt x="8977" y="8652"/>
                </a:cubicBezTo>
                <a:cubicBezTo>
                  <a:pt x="8934" y="8676"/>
                  <a:pt x="8885" y="8687"/>
                  <a:pt x="8842" y="8687"/>
                </a:cubicBezTo>
                <a:cubicBezTo>
                  <a:pt x="8723" y="8687"/>
                  <a:pt x="8609" y="8610"/>
                  <a:pt x="8555" y="8487"/>
                </a:cubicBezTo>
                <a:cubicBezTo>
                  <a:pt x="8479" y="8311"/>
                  <a:pt x="8550" y="8107"/>
                  <a:pt x="8707" y="8030"/>
                </a:cubicBezTo>
                <a:cubicBezTo>
                  <a:pt x="8747" y="8010"/>
                  <a:pt x="8790" y="7999"/>
                  <a:pt x="8832" y="7997"/>
                </a:cubicBezTo>
                <a:close/>
                <a:moveTo>
                  <a:pt x="12776" y="7997"/>
                </a:moveTo>
                <a:cubicBezTo>
                  <a:pt x="12817" y="7999"/>
                  <a:pt x="12859" y="8010"/>
                  <a:pt x="12898" y="8030"/>
                </a:cubicBezTo>
                <a:cubicBezTo>
                  <a:pt x="13055" y="8107"/>
                  <a:pt x="13126" y="8311"/>
                  <a:pt x="13050" y="8487"/>
                </a:cubicBezTo>
                <a:cubicBezTo>
                  <a:pt x="12996" y="8610"/>
                  <a:pt x="12882" y="8687"/>
                  <a:pt x="12763" y="8687"/>
                </a:cubicBezTo>
                <a:cubicBezTo>
                  <a:pt x="12720" y="8687"/>
                  <a:pt x="12671" y="8676"/>
                  <a:pt x="12628" y="8652"/>
                </a:cubicBezTo>
                <a:cubicBezTo>
                  <a:pt x="12471" y="8570"/>
                  <a:pt x="12400" y="8364"/>
                  <a:pt x="12476" y="8194"/>
                </a:cubicBezTo>
                <a:cubicBezTo>
                  <a:pt x="12532" y="8066"/>
                  <a:pt x="12654" y="7992"/>
                  <a:pt x="12776" y="7997"/>
                </a:cubicBezTo>
                <a:close/>
                <a:moveTo>
                  <a:pt x="8021" y="8404"/>
                </a:moveTo>
                <a:cubicBezTo>
                  <a:pt x="8107" y="8404"/>
                  <a:pt x="8188" y="8441"/>
                  <a:pt x="8247" y="8505"/>
                </a:cubicBezTo>
                <a:cubicBezTo>
                  <a:pt x="8307" y="8570"/>
                  <a:pt x="8338" y="8657"/>
                  <a:pt x="8339" y="8751"/>
                </a:cubicBezTo>
                <a:cubicBezTo>
                  <a:pt x="8339" y="8845"/>
                  <a:pt x="8307" y="8934"/>
                  <a:pt x="8247" y="8999"/>
                </a:cubicBezTo>
                <a:cubicBezTo>
                  <a:pt x="8188" y="9063"/>
                  <a:pt x="8107" y="9098"/>
                  <a:pt x="8021" y="9098"/>
                </a:cubicBezTo>
                <a:cubicBezTo>
                  <a:pt x="7934" y="9098"/>
                  <a:pt x="7852" y="9063"/>
                  <a:pt x="7793" y="8999"/>
                </a:cubicBezTo>
                <a:cubicBezTo>
                  <a:pt x="7733" y="8934"/>
                  <a:pt x="7701" y="8845"/>
                  <a:pt x="7701" y="8751"/>
                </a:cubicBezTo>
                <a:cubicBezTo>
                  <a:pt x="7701" y="8657"/>
                  <a:pt x="7733" y="8570"/>
                  <a:pt x="7793" y="8505"/>
                </a:cubicBezTo>
                <a:cubicBezTo>
                  <a:pt x="7852" y="8441"/>
                  <a:pt x="7934" y="8404"/>
                  <a:pt x="8021" y="8404"/>
                </a:cubicBezTo>
                <a:close/>
                <a:moveTo>
                  <a:pt x="13579" y="8404"/>
                </a:moveTo>
                <a:cubicBezTo>
                  <a:pt x="13660" y="8404"/>
                  <a:pt x="13748" y="8441"/>
                  <a:pt x="13807" y="8505"/>
                </a:cubicBezTo>
                <a:cubicBezTo>
                  <a:pt x="13867" y="8570"/>
                  <a:pt x="13899" y="8657"/>
                  <a:pt x="13899" y="8751"/>
                </a:cubicBezTo>
                <a:cubicBezTo>
                  <a:pt x="13899" y="8845"/>
                  <a:pt x="13867" y="8934"/>
                  <a:pt x="13807" y="8999"/>
                </a:cubicBezTo>
                <a:cubicBezTo>
                  <a:pt x="13748" y="9063"/>
                  <a:pt x="13666" y="9098"/>
                  <a:pt x="13579" y="9098"/>
                </a:cubicBezTo>
                <a:cubicBezTo>
                  <a:pt x="13493" y="9098"/>
                  <a:pt x="13412" y="9063"/>
                  <a:pt x="13353" y="8999"/>
                </a:cubicBezTo>
                <a:cubicBezTo>
                  <a:pt x="13293" y="8934"/>
                  <a:pt x="13260" y="8845"/>
                  <a:pt x="13260" y="8751"/>
                </a:cubicBezTo>
                <a:cubicBezTo>
                  <a:pt x="13260" y="8657"/>
                  <a:pt x="13293" y="8570"/>
                  <a:pt x="13353" y="8505"/>
                </a:cubicBezTo>
                <a:cubicBezTo>
                  <a:pt x="13412" y="8441"/>
                  <a:pt x="13493" y="8404"/>
                  <a:pt x="13579" y="8404"/>
                </a:cubicBezTo>
                <a:close/>
                <a:moveTo>
                  <a:pt x="19139" y="8404"/>
                </a:moveTo>
                <a:cubicBezTo>
                  <a:pt x="19226" y="8404"/>
                  <a:pt x="19306" y="8441"/>
                  <a:pt x="19366" y="8505"/>
                </a:cubicBezTo>
                <a:cubicBezTo>
                  <a:pt x="19425" y="8570"/>
                  <a:pt x="19459" y="8657"/>
                  <a:pt x="19459" y="8751"/>
                </a:cubicBezTo>
                <a:cubicBezTo>
                  <a:pt x="19459" y="8845"/>
                  <a:pt x="19425" y="8934"/>
                  <a:pt x="19366" y="8999"/>
                </a:cubicBezTo>
                <a:cubicBezTo>
                  <a:pt x="19306" y="9063"/>
                  <a:pt x="19226" y="9098"/>
                  <a:pt x="19139" y="9098"/>
                </a:cubicBezTo>
                <a:cubicBezTo>
                  <a:pt x="19053" y="9098"/>
                  <a:pt x="18971" y="9063"/>
                  <a:pt x="18911" y="8999"/>
                </a:cubicBezTo>
                <a:cubicBezTo>
                  <a:pt x="18852" y="8934"/>
                  <a:pt x="18820" y="8845"/>
                  <a:pt x="18820" y="8751"/>
                </a:cubicBezTo>
                <a:cubicBezTo>
                  <a:pt x="18820" y="8657"/>
                  <a:pt x="18852" y="8570"/>
                  <a:pt x="18911" y="8505"/>
                </a:cubicBezTo>
                <a:cubicBezTo>
                  <a:pt x="18971" y="8441"/>
                  <a:pt x="19053" y="8404"/>
                  <a:pt x="19139" y="8404"/>
                </a:cubicBezTo>
                <a:close/>
                <a:moveTo>
                  <a:pt x="13584" y="9351"/>
                </a:moveTo>
                <a:cubicBezTo>
                  <a:pt x="13763" y="9351"/>
                  <a:pt x="13904" y="9502"/>
                  <a:pt x="13904" y="9696"/>
                </a:cubicBezTo>
                <a:cubicBezTo>
                  <a:pt x="13898" y="9889"/>
                  <a:pt x="13757" y="10042"/>
                  <a:pt x="13584" y="10042"/>
                </a:cubicBezTo>
                <a:cubicBezTo>
                  <a:pt x="13411" y="10042"/>
                  <a:pt x="13267" y="9889"/>
                  <a:pt x="13267" y="9696"/>
                </a:cubicBezTo>
                <a:cubicBezTo>
                  <a:pt x="13267" y="9502"/>
                  <a:pt x="13406" y="9351"/>
                  <a:pt x="13584" y="9351"/>
                </a:cubicBezTo>
                <a:close/>
                <a:moveTo>
                  <a:pt x="19144" y="9351"/>
                </a:moveTo>
                <a:cubicBezTo>
                  <a:pt x="19323" y="9351"/>
                  <a:pt x="19464" y="9502"/>
                  <a:pt x="19464" y="9696"/>
                </a:cubicBezTo>
                <a:cubicBezTo>
                  <a:pt x="19458" y="9889"/>
                  <a:pt x="19317" y="10042"/>
                  <a:pt x="19144" y="10042"/>
                </a:cubicBezTo>
                <a:cubicBezTo>
                  <a:pt x="18971" y="10042"/>
                  <a:pt x="18825" y="9889"/>
                  <a:pt x="18825" y="9696"/>
                </a:cubicBezTo>
                <a:cubicBezTo>
                  <a:pt x="18825" y="9502"/>
                  <a:pt x="18966" y="9351"/>
                  <a:pt x="19144" y="9351"/>
                </a:cubicBezTo>
                <a:close/>
                <a:moveTo>
                  <a:pt x="8021" y="9562"/>
                </a:moveTo>
                <a:cubicBezTo>
                  <a:pt x="8194" y="9562"/>
                  <a:pt x="8338" y="9715"/>
                  <a:pt x="8339" y="9909"/>
                </a:cubicBezTo>
                <a:cubicBezTo>
                  <a:pt x="8339" y="10102"/>
                  <a:pt x="8199" y="10253"/>
                  <a:pt x="8021" y="10253"/>
                </a:cubicBezTo>
                <a:cubicBezTo>
                  <a:pt x="7842" y="10253"/>
                  <a:pt x="7701" y="10102"/>
                  <a:pt x="7701" y="9909"/>
                </a:cubicBezTo>
                <a:cubicBezTo>
                  <a:pt x="7701" y="9721"/>
                  <a:pt x="7842" y="9562"/>
                  <a:pt x="8021" y="9562"/>
                </a:cubicBezTo>
                <a:close/>
                <a:moveTo>
                  <a:pt x="13584" y="10296"/>
                </a:moveTo>
                <a:cubicBezTo>
                  <a:pt x="13763" y="10296"/>
                  <a:pt x="13904" y="10449"/>
                  <a:pt x="13904" y="10642"/>
                </a:cubicBezTo>
                <a:cubicBezTo>
                  <a:pt x="13898" y="10836"/>
                  <a:pt x="13757" y="10987"/>
                  <a:pt x="13584" y="10987"/>
                </a:cubicBezTo>
                <a:cubicBezTo>
                  <a:pt x="13411" y="10987"/>
                  <a:pt x="13267" y="10836"/>
                  <a:pt x="13267" y="10642"/>
                </a:cubicBezTo>
                <a:cubicBezTo>
                  <a:pt x="13267" y="10454"/>
                  <a:pt x="13406" y="10296"/>
                  <a:pt x="13584" y="10296"/>
                </a:cubicBezTo>
                <a:close/>
                <a:moveTo>
                  <a:pt x="19144" y="10296"/>
                </a:moveTo>
                <a:cubicBezTo>
                  <a:pt x="19323" y="10296"/>
                  <a:pt x="19464" y="10449"/>
                  <a:pt x="19464" y="10642"/>
                </a:cubicBezTo>
                <a:cubicBezTo>
                  <a:pt x="19458" y="10836"/>
                  <a:pt x="19317" y="10987"/>
                  <a:pt x="19144" y="10987"/>
                </a:cubicBezTo>
                <a:cubicBezTo>
                  <a:pt x="18971" y="10987"/>
                  <a:pt x="18825" y="10836"/>
                  <a:pt x="18825" y="10642"/>
                </a:cubicBezTo>
                <a:cubicBezTo>
                  <a:pt x="18825" y="10454"/>
                  <a:pt x="18966" y="10296"/>
                  <a:pt x="19144" y="10296"/>
                </a:cubicBezTo>
                <a:close/>
                <a:moveTo>
                  <a:pt x="8021" y="10717"/>
                </a:moveTo>
                <a:cubicBezTo>
                  <a:pt x="8194" y="10717"/>
                  <a:pt x="8338" y="10870"/>
                  <a:pt x="8339" y="11064"/>
                </a:cubicBezTo>
                <a:cubicBezTo>
                  <a:pt x="8339" y="11252"/>
                  <a:pt x="8199" y="11411"/>
                  <a:pt x="8021" y="11411"/>
                </a:cubicBezTo>
                <a:cubicBezTo>
                  <a:pt x="7842" y="11411"/>
                  <a:pt x="7701" y="11258"/>
                  <a:pt x="7701" y="11064"/>
                </a:cubicBezTo>
                <a:cubicBezTo>
                  <a:pt x="7701" y="10876"/>
                  <a:pt x="7842" y="10717"/>
                  <a:pt x="8021" y="10717"/>
                </a:cubicBezTo>
                <a:close/>
                <a:moveTo>
                  <a:pt x="13579" y="11240"/>
                </a:moveTo>
                <a:cubicBezTo>
                  <a:pt x="13660" y="11240"/>
                  <a:pt x="13748" y="11275"/>
                  <a:pt x="13807" y="11339"/>
                </a:cubicBezTo>
                <a:cubicBezTo>
                  <a:pt x="13867" y="11404"/>
                  <a:pt x="13899" y="11493"/>
                  <a:pt x="13899" y="11587"/>
                </a:cubicBezTo>
                <a:cubicBezTo>
                  <a:pt x="13899" y="11681"/>
                  <a:pt x="13867" y="11768"/>
                  <a:pt x="13807" y="11833"/>
                </a:cubicBezTo>
                <a:cubicBezTo>
                  <a:pt x="13748" y="11897"/>
                  <a:pt x="13666" y="11934"/>
                  <a:pt x="13579" y="11934"/>
                </a:cubicBezTo>
                <a:cubicBezTo>
                  <a:pt x="13493" y="11934"/>
                  <a:pt x="13412" y="11897"/>
                  <a:pt x="13353" y="11833"/>
                </a:cubicBezTo>
                <a:cubicBezTo>
                  <a:pt x="13293" y="11768"/>
                  <a:pt x="13260" y="11681"/>
                  <a:pt x="13260" y="11587"/>
                </a:cubicBezTo>
                <a:cubicBezTo>
                  <a:pt x="13260" y="11493"/>
                  <a:pt x="13293" y="11404"/>
                  <a:pt x="13353" y="11339"/>
                </a:cubicBezTo>
                <a:cubicBezTo>
                  <a:pt x="13412" y="11275"/>
                  <a:pt x="13493" y="11240"/>
                  <a:pt x="13579" y="11240"/>
                </a:cubicBezTo>
                <a:close/>
                <a:moveTo>
                  <a:pt x="19139" y="11240"/>
                </a:moveTo>
                <a:cubicBezTo>
                  <a:pt x="19226" y="11240"/>
                  <a:pt x="19306" y="11275"/>
                  <a:pt x="19366" y="11339"/>
                </a:cubicBezTo>
                <a:cubicBezTo>
                  <a:pt x="19425" y="11404"/>
                  <a:pt x="19459" y="11493"/>
                  <a:pt x="19459" y="11587"/>
                </a:cubicBezTo>
                <a:cubicBezTo>
                  <a:pt x="19459" y="11681"/>
                  <a:pt x="19425" y="11768"/>
                  <a:pt x="19366" y="11833"/>
                </a:cubicBezTo>
                <a:cubicBezTo>
                  <a:pt x="19306" y="11897"/>
                  <a:pt x="19226" y="11934"/>
                  <a:pt x="19139" y="11934"/>
                </a:cubicBezTo>
                <a:cubicBezTo>
                  <a:pt x="19053" y="11934"/>
                  <a:pt x="18971" y="11897"/>
                  <a:pt x="18911" y="11833"/>
                </a:cubicBezTo>
                <a:cubicBezTo>
                  <a:pt x="18852" y="11768"/>
                  <a:pt x="18820" y="11681"/>
                  <a:pt x="18820" y="11587"/>
                </a:cubicBezTo>
                <a:cubicBezTo>
                  <a:pt x="18820" y="11493"/>
                  <a:pt x="18852" y="11404"/>
                  <a:pt x="18911" y="11339"/>
                </a:cubicBezTo>
                <a:cubicBezTo>
                  <a:pt x="18971" y="11275"/>
                  <a:pt x="19053" y="11240"/>
                  <a:pt x="19139" y="11240"/>
                </a:cubicBezTo>
                <a:close/>
                <a:moveTo>
                  <a:pt x="14421" y="11666"/>
                </a:moveTo>
                <a:cubicBezTo>
                  <a:pt x="14462" y="11668"/>
                  <a:pt x="14503" y="11678"/>
                  <a:pt x="14543" y="11699"/>
                </a:cubicBezTo>
                <a:cubicBezTo>
                  <a:pt x="14699" y="11775"/>
                  <a:pt x="14763" y="11979"/>
                  <a:pt x="14693" y="12156"/>
                </a:cubicBezTo>
                <a:cubicBezTo>
                  <a:pt x="14639" y="12279"/>
                  <a:pt x="14526" y="12355"/>
                  <a:pt x="14407" y="12355"/>
                </a:cubicBezTo>
                <a:cubicBezTo>
                  <a:pt x="14364" y="12355"/>
                  <a:pt x="14315" y="12344"/>
                  <a:pt x="14272" y="12321"/>
                </a:cubicBezTo>
                <a:cubicBezTo>
                  <a:pt x="14115" y="12238"/>
                  <a:pt x="14044" y="12032"/>
                  <a:pt x="14120" y="11862"/>
                </a:cubicBezTo>
                <a:cubicBezTo>
                  <a:pt x="14177" y="11734"/>
                  <a:pt x="14298" y="11661"/>
                  <a:pt x="14421" y="11666"/>
                </a:cubicBezTo>
                <a:close/>
                <a:moveTo>
                  <a:pt x="18311" y="11666"/>
                </a:moveTo>
                <a:cubicBezTo>
                  <a:pt x="18436" y="11661"/>
                  <a:pt x="18556" y="11734"/>
                  <a:pt x="18609" y="11862"/>
                </a:cubicBezTo>
                <a:cubicBezTo>
                  <a:pt x="18684" y="12032"/>
                  <a:pt x="18615" y="12238"/>
                  <a:pt x="18458" y="12321"/>
                </a:cubicBezTo>
                <a:cubicBezTo>
                  <a:pt x="18415" y="12344"/>
                  <a:pt x="18366" y="12355"/>
                  <a:pt x="18323" y="12355"/>
                </a:cubicBezTo>
                <a:cubicBezTo>
                  <a:pt x="18204" y="12355"/>
                  <a:pt x="18090" y="12285"/>
                  <a:pt x="18036" y="12156"/>
                </a:cubicBezTo>
                <a:cubicBezTo>
                  <a:pt x="17960" y="11979"/>
                  <a:pt x="18031" y="11775"/>
                  <a:pt x="18188" y="11699"/>
                </a:cubicBezTo>
                <a:cubicBezTo>
                  <a:pt x="18228" y="11678"/>
                  <a:pt x="18270" y="11668"/>
                  <a:pt x="18311" y="11666"/>
                </a:cubicBezTo>
                <a:close/>
                <a:moveTo>
                  <a:pt x="8021" y="11868"/>
                </a:moveTo>
                <a:cubicBezTo>
                  <a:pt x="8194" y="11868"/>
                  <a:pt x="8338" y="12021"/>
                  <a:pt x="8339" y="12214"/>
                </a:cubicBezTo>
                <a:cubicBezTo>
                  <a:pt x="8339" y="12408"/>
                  <a:pt x="8199" y="12561"/>
                  <a:pt x="8021" y="12561"/>
                </a:cubicBezTo>
                <a:cubicBezTo>
                  <a:pt x="7842" y="12561"/>
                  <a:pt x="7701" y="12408"/>
                  <a:pt x="7701" y="12214"/>
                </a:cubicBezTo>
                <a:cubicBezTo>
                  <a:pt x="7701" y="12021"/>
                  <a:pt x="7842" y="11868"/>
                  <a:pt x="8021" y="11868"/>
                </a:cubicBezTo>
                <a:close/>
                <a:moveTo>
                  <a:pt x="17490" y="12077"/>
                </a:moveTo>
                <a:cubicBezTo>
                  <a:pt x="17615" y="12071"/>
                  <a:pt x="17735" y="12145"/>
                  <a:pt x="17787" y="12273"/>
                </a:cubicBezTo>
                <a:cubicBezTo>
                  <a:pt x="17863" y="12449"/>
                  <a:pt x="17797" y="12655"/>
                  <a:pt x="17635" y="12737"/>
                </a:cubicBezTo>
                <a:cubicBezTo>
                  <a:pt x="17592" y="12760"/>
                  <a:pt x="17543" y="12766"/>
                  <a:pt x="17500" y="12766"/>
                </a:cubicBezTo>
                <a:cubicBezTo>
                  <a:pt x="17381" y="12766"/>
                  <a:pt x="17269" y="12696"/>
                  <a:pt x="17214" y="12566"/>
                </a:cubicBezTo>
                <a:cubicBezTo>
                  <a:pt x="17139" y="12390"/>
                  <a:pt x="17208" y="12186"/>
                  <a:pt x="17365" y="12110"/>
                </a:cubicBezTo>
                <a:cubicBezTo>
                  <a:pt x="17405" y="12089"/>
                  <a:pt x="17448" y="12078"/>
                  <a:pt x="17490" y="12077"/>
                </a:cubicBezTo>
                <a:close/>
                <a:moveTo>
                  <a:pt x="15237" y="12088"/>
                </a:moveTo>
                <a:cubicBezTo>
                  <a:pt x="15278" y="12090"/>
                  <a:pt x="15320" y="12100"/>
                  <a:pt x="15359" y="12121"/>
                </a:cubicBezTo>
                <a:cubicBezTo>
                  <a:pt x="15516" y="12191"/>
                  <a:pt x="15587" y="12396"/>
                  <a:pt x="15511" y="12572"/>
                </a:cubicBezTo>
                <a:cubicBezTo>
                  <a:pt x="15457" y="12695"/>
                  <a:pt x="15343" y="12772"/>
                  <a:pt x="15224" y="12772"/>
                </a:cubicBezTo>
                <a:cubicBezTo>
                  <a:pt x="15180" y="12772"/>
                  <a:pt x="15132" y="12760"/>
                  <a:pt x="15088" y="12742"/>
                </a:cubicBezTo>
                <a:cubicBezTo>
                  <a:pt x="14926" y="12660"/>
                  <a:pt x="14861" y="12456"/>
                  <a:pt x="14936" y="12286"/>
                </a:cubicBezTo>
                <a:cubicBezTo>
                  <a:pt x="14993" y="12154"/>
                  <a:pt x="15114" y="12081"/>
                  <a:pt x="15237" y="12088"/>
                </a:cubicBezTo>
                <a:close/>
                <a:moveTo>
                  <a:pt x="8021" y="13019"/>
                </a:moveTo>
                <a:cubicBezTo>
                  <a:pt x="8194" y="13019"/>
                  <a:pt x="8338" y="13171"/>
                  <a:pt x="8339" y="13364"/>
                </a:cubicBezTo>
                <a:cubicBezTo>
                  <a:pt x="8339" y="13558"/>
                  <a:pt x="8199" y="13711"/>
                  <a:pt x="8021" y="13711"/>
                </a:cubicBezTo>
                <a:cubicBezTo>
                  <a:pt x="7842" y="13711"/>
                  <a:pt x="7701" y="13558"/>
                  <a:pt x="7701" y="13364"/>
                </a:cubicBezTo>
                <a:cubicBezTo>
                  <a:pt x="7701" y="13176"/>
                  <a:pt x="7842" y="13019"/>
                  <a:pt x="8021" y="13019"/>
                </a:cubicBezTo>
                <a:close/>
                <a:moveTo>
                  <a:pt x="8021" y="14175"/>
                </a:moveTo>
                <a:cubicBezTo>
                  <a:pt x="8194" y="14175"/>
                  <a:pt x="8338" y="14328"/>
                  <a:pt x="8339" y="14522"/>
                </a:cubicBezTo>
                <a:cubicBezTo>
                  <a:pt x="8339" y="14715"/>
                  <a:pt x="8199" y="14868"/>
                  <a:pt x="8021" y="14868"/>
                </a:cubicBezTo>
                <a:cubicBezTo>
                  <a:pt x="7842" y="14868"/>
                  <a:pt x="7701" y="14715"/>
                  <a:pt x="7701" y="14522"/>
                </a:cubicBezTo>
                <a:cubicBezTo>
                  <a:pt x="7701" y="14328"/>
                  <a:pt x="7842" y="14175"/>
                  <a:pt x="8021" y="14175"/>
                </a:cubicBezTo>
                <a:close/>
                <a:moveTo>
                  <a:pt x="999" y="14582"/>
                </a:moveTo>
                <a:cubicBezTo>
                  <a:pt x="1040" y="14584"/>
                  <a:pt x="1080" y="14595"/>
                  <a:pt x="1119" y="14615"/>
                </a:cubicBezTo>
                <a:cubicBezTo>
                  <a:pt x="1281" y="14692"/>
                  <a:pt x="1347" y="14898"/>
                  <a:pt x="1271" y="15074"/>
                </a:cubicBezTo>
                <a:cubicBezTo>
                  <a:pt x="1217" y="15197"/>
                  <a:pt x="1103" y="15272"/>
                  <a:pt x="984" y="15272"/>
                </a:cubicBezTo>
                <a:cubicBezTo>
                  <a:pt x="940" y="15272"/>
                  <a:pt x="892" y="15261"/>
                  <a:pt x="848" y="15237"/>
                </a:cubicBezTo>
                <a:cubicBezTo>
                  <a:pt x="692" y="15155"/>
                  <a:pt x="622" y="14951"/>
                  <a:pt x="698" y="14780"/>
                </a:cubicBezTo>
                <a:cubicBezTo>
                  <a:pt x="755" y="14648"/>
                  <a:pt x="876" y="14576"/>
                  <a:pt x="999" y="14582"/>
                </a:cubicBezTo>
                <a:close/>
                <a:moveTo>
                  <a:pt x="1987" y="15087"/>
                </a:moveTo>
                <a:cubicBezTo>
                  <a:pt x="2028" y="15089"/>
                  <a:pt x="2070" y="15099"/>
                  <a:pt x="2109" y="15120"/>
                </a:cubicBezTo>
                <a:cubicBezTo>
                  <a:pt x="2266" y="15196"/>
                  <a:pt x="2332" y="15402"/>
                  <a:pt x="2261" y="15573"/>
                </a:cubicBezTo>
                <a:cubicBezTo>
                  <a:pt x="2207" y="15696"/>
                  <a:pt x="2093" y="15771"/>
                  <a:pt x="1974" y="15771"/>
                </a:cubicBezTo>
                <a:cubicBezTo>
                  <a:pt x="1931" y="15771"/>
                  <a:pt x="1882" y="15759"/>
                  <a:pt x="1839" y="15741"/>
                </a:cubicBezTo>
                <a:cubicBezTo>
                  <a:pt x="1676" y="15659"/>
                  <a:pt x="1611" y="15455"/>
                  <a:pt x="1687" y="15285"/>
                </a:cubicBezTo>
                <a:cubicBezTo>
                  <a:pt x="1743" y="15153"/>
                  <a:pt x="1865" y="15080"/>
                  <a:pt x="1987" y="15087"/>
                </a:cubicBezTo>
                <a:close/>
                <a:moveTo>
                  <a:pt x="8021" y="15325"/>
                </a:moveTo>
                <a:cubicBezTo>
                  <a:pt x="8107" y="15325"/>
                  <a:pt x="8188" y="15361"/>
                  <a:pt x="8247" y="15426"/>
                </a:cubicBezTo>
                <a:cubicBezTo>
                  <a:pt x="8307" y="15491"/>
                  <a:pt x="8338" y="15578"/>
                  <a:pt x="8339" y="15672"/>
                </a:cubicBezTo>
                <a:cubicBezTo>
                  <a:pt x="8339" y="15766"/>
                  <a:pt x="8307" y="15853"/>
                  <a:pt x="8247" y="15918"/>
                </a:cubicBezTo>
                <a:cubicBezTo>
                  <a:pt x="8188" y="15982"/>
                  <a:pt x="8107" y="16018"/>
                  <a:pt x="8021" y="16018"/>
                </a:cubicBezTo>
                <a:cubicBezTo>
                  <a:pt x="7934" y="16018"/>
                  <a:pt x="7852" y="15982"/>
                  <a:pt x="7793" y="15918"/>
                </a:cubicBezTo>
                <a:cubicBezTo>
                  <a:pt x="7733" y="15853"/>
                  <a:pt x="7701" y="15766"/>
                  <a:pt x="7701" y="15672"/>
                </a:cubicBezTo>
                <a:cubicBezTo>
                  <a:pt x="7701" y="15578"/>
                  <a:pt x="7733" y="15491"/>
                  <a:pt x="7793" y="15426"/>
                </a:cubicBezTo>
                <a:cubicBezTo>
                  <a:pt x="7852" y="15361"/>
                  <a:pt x="7934" y="15325"/>
                  <a:pt x="8021" y="15325"/>
                </a:cubicBezTo>
                <a:close/>
                <a:moveTo>
                  <a:pt x="2973" y="15580"/>
                </a:moveTo>
                <a:cubicBezTo>
                  <a:pt x="3014" y="15582"/>
                  <a:pt x="3054" y="15592"/>
                  <a:pt x="3093" y="15613"/>
                </a:cubicBezTo>
                <a:cubicBezTo>
                  <a:pt x="3250" y="15695"/>
                  <a:pt x="3315" y="15901"/>
                  <a:pt x="3245" y="16072"/>
                </a:cubicBezTo>
                <a:cubicBezTo>
                  <a:pt x="3191" y="16195"/>
                  <a:pt x="3076" y="16270"/>
                  <a:pt x="2958" y="16270"/>
                </a:cubicBezTo>
                <a:cubicBezTo>
                  <a:pt x="2914" y="16270"/>
                  <a:pt x="2866" y="16258"/>
                  <a:pt x="2822" y="16235"/>
                </a:cubicBezTo>
                <a:cubicBezTo>
                  <a:pt x="2665" y="16153"/>
                  <a:pt x="2596" y="15948"/>
                  <a:pt x="2672" y="15778"/>
                </a:cubicBezTo>
                <a:cubicBezTo>
                  <a:pt x="2729" y="15650"/>
                  <a:pt x="2850" y="15575"/>
                  <a:pt x="2973" y="15580"/>
                </a:cubicBezTo>
                <a:close/>
                <a:moveTo>
                  <a:pt x="7191" y="15751"/>
                </a:moveTo>
                <a:cubicBezTo>
                  <a:pt x="7315" y="15745"/>
                  <a:pt x="7437" y="15819"/>
                  <a:pt x="7490" y="15947"/>
                </a:cubicBezTo>
                <a:cubicBezTo>
                  <a:pt x="7566" y="16117"/>
                  <a:pt x="7495" y="16323"/>
                  <a:pt x="7338" y="16405"/>
                </a:cubicBezTo>
                <a:cubicBezTo>
                  <a:pt x="7295" y="16429"/>
                  <a:pt x="7246" y="16440"/>
                  <a:pt x="7203" y="16440"/>
                </a:cubicBezTo>
                <a:cubicBezTo>
                  <a:pt x="7084" y="16440"/>
                  <a:pt x="6971" y="16364"/>
                  <a:pt x="6917" y="16240"/>
                </a:cubicBezTo>
                <a:cubicBezTo>
                  <a:pt x="6841" y="16064"/>
                  <a:pt x="6911" y="15860"/>
                  <a:pt x="7068" y="15784"/>
                </a:cubicBezTo>
                <a:cubicBezTo>
                  <a:pt x="7107" y="15763"/>
                  <a:pt x="7150" y="15752"/>
                  <a:pt x="7191" y="15751"/>
                </a:cubicBezTo>
                <a:close/>
                <a:moveTo>
                  <a:pt x="3956" y="16079"/>
                </a:moveTo>
                <a:cubicBezTo>
                  <a:pt x="3997" y="16081"/>
                  <a:pt x="4039" y="16091"/>
                  <a:pt x="4078" y="16112"/>
                </a:cubicBezTo>
                <a:cubicBezTo>
                  <a:pt x="4235" y="16194"/>
                  <a:pt x="4299" y="16400"/>
                  <a:pt x="4228" y="16571"/>
                </a:cubicBezTo>
                <a:cubicBezTo>
                  <a:pt x="4174" y="16694"/>
                  <a:pt x="4062" y="16769"/>
                  <a:pt x="3943" y="16769"/>
                </a:cubicBezTo>
                <a:cubicBezTo>
                  <a:pt x="3900" y="16769"/>
                  <a:pt x="3851" y="16757"/>
                  <a:pt x="3808" y="16734"/>
                </a:cubicBezTo>
                <a:cubicBezTo>
                  <a:pt x="3645" y="16652"/>
                  <a:pt x="3580" y="16447"/>
                  <a:pt x="3655" y="16277"/>
                </a:cubicBezTo>
                <a:cubicBezTo>
                  <a:pt x="3712" y="16149"/>
                  <a:pt x="3833" y="16074"/>
                  <a:pt x="3956" y="16079"/>
                </a:cubicBezTo>
                <a:close/>
                <a:moveTo>
                  <a:pt x="6368" y="16167"/>
                </a:moveTo>
                <a:cubicBezTo>
                  <a:pt x="6492" y="16162"/>
                  <a:pt x="6616" y="16237"/>
                  <a:pt x="6669" y="16365"/>
                </a:cubicBezTo>
                <a:cubicBezTo>
                  <a:pt x="6744" y="16535"/>
                  <a:pt x="6674" y="16740"/>
                  <a:pt x="6517" y="16822"/>
                </a:cubicBezTo>
                <a:cubicBezTo>
                  <a:pt x="6473" y="16845"/>
                  <a:pt x="6425" y="16857"/>
                  <a:pt x="6381" y="16857"/>
                </a:cubicBezTo>
                <a:cubicBezTo>
                  <a:pt x="6262" y="16857"/>
                  <a:pt x="6148" y="16782"/>
                  <a:pt x="6094" y="16659"/>
                </a:cubicBezTo>
                <a:cubicBezTo>
                  <a:pt x="6018" y="16488"/>
                  <a:pt x="6089" y="16276"/>
                  <a:pt x="6246" y="16200"/>
                </a:cubicBezTo>
                <a:cubicBezTo>
                  <a:pt x="6285" y="16179"/>
                  <a:pt x="6327" y="16169"/>
                  <a:pt x="6368" y="16167"/>
                </a:cubicBezTo>
                <a:close/>
              </a:path>
            </a:pathLst>
          </a:custGeom>
          <a:solidFill>
            <a:schemeClr val="accent1"/>
          </a:solidFill>
          <a:ln w="12700">
            <a:miter lim="400000"/>
          </a:ln>
        </p:spPr>
        <p:txBody>
          <a:bodyPr lIns="45719" rIns="45719" anchor="ctr"/>
          <a:lstStyle/>
          <a:p>
            <a:pPr>
              <a:defRPr sz="1800">
                <a:latin typeface="+mj-lt"/>
                <a:ea typeface="+mj-ea"/>
                <a:cs typeface="+mj-cs"/>
                <a:sym typeface="Poppins"/>
              </a:defRPr>
            </a:pP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83"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84"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85"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Aliases</a:t>
            </a:r>
          </a:p>
        </p:txBody>
      </p:sp>
      <p:sp>
        <p:nvSpPr>
          <p:cNvPr id="486" name="// Create alias…"/>
          <p:cNvSpPr txBox="1"/>
          <p:nvPr>
            <p:ph type="body" idx="4294967295"/>
          </p:nvPr>
        </p:nvSpPr>
        <p:spPr>
          <a:xfrm>
            <a:off x="578769" y="1196729"/>
            <a:ext cx="10135276" cy="4718011"/>
          </a:xfrm>
          <a:prstGeom prst="rect">
            <a:avLst/>
          </a:prstGeom>
        </p:spPr>
        <p:txBody>
          <a:bodyPr lIns="50800" tIns="50800" rIns="50800" bIns="50800">
            <a:normAutofit fontScale="100000" lnSpcReduction="0"/>
          </a:bodyPr>
          <a:lstStyle/>
          <a:p>
            <a:pPr marL="0" indent="0" defTabSz="457200">
              <a:lnSpc>
                <a:spcPct val="100000"/>
              </a:lnSpc>
              <a:spcBef>
                <a:spcPts val="0"/>
              </a:spcBef>
              <a:buSzTx/>
              <a:buFontTx/>
              <a:buNone/>
              <a:defRPr sz="2000">
                <a:solidFill>
                  <a:schemeClr val="accent5">
                    <a:satOff val="-4388"/>
                    <a:lumOff val="14215"/>
                  </a:schemeClr>
                </a:solidFill>
                <a:latin typeface="Courier New"/>
                <a:ea typeface="Courier New"/>
                <a:cs typeface="Courier New"/>
                <a:sym typeface="Courier New"/>
              </a:defRPr>
            </a:pPr>
            <a:r>
              <a:t>// Create alias</a:t>
            </a:r>
          </a:p>
          <a:p>
            <a:pPr marL="0" indent="0" defTabSz="457200">
              <a:lnSpc>
                <a:spcPct val="100000"/>
              </a:lnSpc>
              <a:spcBef>
                <a:spcPts val="0"/>
              </a:spcBef>
              <a:buSzTx/>
              <a:buFontTx/>
              <a:buNone/>
              <a:defRPr sz="2000">
                <a:latin typeface="Courier New"/>
                <a:ea typeface="Courier New"/>
                <a:cs typeface="Courier New"/>
                <a:sym typeface="Courier New"/>
              </a:defRPr>
            </a:pPr>
            <a:r>
              <a:t>POST _aliases</a:t>
            </a:r>
          </a:p>
          <a:p>
            <a:pPr marL="0" indent="0" defTabSz="457200">
              <a:lnSpc>
                <a:spcPct val="100000"/>
              </a:lnSpc>
              <a:spcBef>
                <a:spcPts val="0"/>
              </a:spcBef>
              <a:buSzTx/>
              <a:buFontTx/>
              <a:buNone/>
              <a:defRPr sz="2000">
                <a:latin typeface="Courier New"/>
                <a:ea typeface="Courier New"/>
                <a:cs typeface="Courier New"/>
                <a:sym typeface="Courier New"/>
              </a:defRPr>
            </a:pPr>
            <a:r>
              <a:t>{</a:t>
            </a:r>
          </a:p>
          <a:p>
            <a:pPr marL="0" indent="0" defTabSz="457200">
              <a:lnSpc>
                <a:spcPct val="100000"/>
              </a:lnSpc>
              <a:spcBef>
                <a:spcPts val="0"/>
              </a:spcBef>
              <a:buSzTx/>
              <a:buFontTx/>
              <a:buNone/>
              <a:defRPr sz="2000">
                <a:solidFill>
                  <a:srgbClr val="7A81FF"/>
                </a:solidFill>
                <a:latin typeface="Courier New"/>
                <a:ea typeface="Courier New"/>
                <a:cs typeface="Courier New"/>
                <a:sym typeface="Courier New"/>
              </a:defRPr>
            </a:pPr>
            <a:r>
              <a:t>  "actions":[</a:t>
            </a:r>
          </a:p>
          <a:p>
            <a:pPr lvl="2" marL="0" indent="457200" defTabSz="457200">
              <a:lnSpc>
                <a:spcPct val="100000"/>
              </a:lnSpc>
              <a:spcBef>
                <a:spcPts val="0"/>
              </a:spcBef>
              <a:buSzTx/>
              <a:buFontTx/>
              <a:buNone/>
              <a:defRPr sz="2000">
                <a:solidFill>
                  <a:srgbClr val="7A81FF"/>
                </a:solidFill>
                <a:latin typeface="Courier New"/>
                <a:ea typeface="Courier New"/>
                <a:cs typeface="Courier New"/>
                <a:sym typeface="Courier New"/>
              </a:defRPr>
            </a:pPr>
            <a:r>
              <a:t>{</a:t>
            </a:r>
          </a:p>
          <a:p>
            <a:pPr lvl="3" marL="0" indent="685800" defTabSz="457200">
              <a:lnSpc>
                <a:spcPct val="100000"/>
              </a:lnSpc>
              <a:spcBef>
                <a:spcPts val="0"/>
              </a:spcBef>
              <a:buSzTx/>
              <a:buFontTx/>
              <a:buNone/>
              <a:defRPr sz="2000">
                <a:solidFill>
                  <a:srgbClr val="7A81FF"/>
                </a:solidFill>
                <a:latin typeface="Courier New"/>
                <a:ea typeface="Courier New"/>
                <a:cs typeface="Courier New"/>
                <a:sym typeface="Courier New"/>
              </a:defRPr>
            </a:pPr>
            <a:r>
              <a:t>"add": {</a:t>
            </a:r>
          </a:p>
          <a:p>
            <a:pPr lvl="4" marL="0" indent="914400" defTabSz="457200">
              <a:lnSpc>
                <a:spcPct val="100000"/>
              </a:lnSpc>
              <a:spcBef>
                <a:spcPts val="0"/>
              </a:spcBef>
              <a:buSzTx/>
              <a:buFontTx/>
              <a:buNone/>
              <a:defRPr sz="2000">
                <a:solidFill>
                  <a:srgbClr val="7A81FF"/>
                </a:solidFill>
                <a:latin typeface="Courier New"/>
                <a:ea typeface="Courier New"/>
                <a:cs typeface="Courier New"/>
                <a:sym typeface="Courier New"/>
              </a:defRPr>
            </a:pPr>
            <a:r>
              <a:t>"index": &lt;index_name&gt;,</a:t>
            </a:r>
          </a:p>
          <a:p>
            <a:pPr lvl="4" marL="0" indent="914400" defTabSz="457200">
              <a:lnSpc>
                <a:spcPct val="100000"/>
              </a:lnSpc>
              <a:spcBef>
                <a:spcPts val="0"/>
              </a:spcBef>
              <a:buSzTx/>
              <a:buFontTx/>
              <a:buNone/>
              <a:defRPr sz="2000">
                <a:solidFill>
                  <a:srgbClr val="7A81FF"/>
                </a:solidFill>
                <a:latin typeface="Courier New"/>
                <a:ea typeface="Courier New"/>
                <a:cs typeface="Courier New"/>
                <a:sym typeface="Courier New"/>
              </a:defRPr>
            </a:pPr>
            <a:r>
              <a:t>"alias": &lt;alias_name&gt;</a:t>
            </a:r>
          </a:p>
          <a:p>
            <a:pPr lvl="3" marL="0" indent="685800" defTabSz="457200">
              <a:lnSpc>
                <a:spcPct val="100000"/>
              </a:lnSpc>
              <a:spcBef>
                <a:spcPts val="0"/>
              </a:spcBef>
              <a:buSzTx/>
              <a:buFontTx/>
              <a:buNone/>
              <a:defRPr sz="2000">
                <a:solidFill>
                  <a:srgbClr val="7A81FF"/>
                </a:solidFill>
                <a:latin typeface="Courier New"/>
                <a:ea typeface="Courier New"/>
                <a:cs typeface="Courier New"/>
                <a:sym typeface="Courier New"/>
              </a:defRPr>
            </a:pPr>
            <a:r>
              <a:t>}</a:t>
            </a:r>
          </a:p>
          <a:p>
            <a:pPr lvl="2" marL="0" indent="457200" defTabSz="457200">
              <a:lnSpc>
                <a:spcPct val="100000"/>
              </a:lnSpc>
              <a:spcBef>
                <a:spcPts val="0"/>
              </a:spcBef>
              <a:buSzTx/>
              <a:buFontTx/>
              <a:buNone/>
              <a:defRPr sz="2000">
                <a:solidFill>
                  <a:srgbClr val="7A81FF"/>
                </a:solidFill>
                <a:latin typeface="Courier New"/>
                <a:ea typeface="Courier New"/>
                <a:cs typeface="Courier New"/>
                <a:sym typeface="Courier New"/>
              </a:defRPr>
            </a:pPr>
            <a:r>
              <a:t>}</a:t>
            </a:r>
          </a:p>
          <a:p>
            <a:pPr lvl="1" marL="0" indent="228600" defTabSz="457200">
              <a:lnSpc>
                <a:spcPct val="100000"/>
              </a:lnSpc>
              <a:spcBef>
                <a:spcPts val="0"/>
              </a:spcBef>
              <a:buSzTx/>
              <a:buFontTx/>
              <a:buNone/>
              <a:defRPr sz="2000">
                <a:solidFill>
                  <a:srgbClr val="7A81FF"/>
                </a:solidFill>
                <a:latin typeface="Courier New"/>
                <a:ea typeface="Courier New"/>
                <a:cs typeface="Courier New"/>
                <a:sym typeface="Courier New"/>
              </a:defRPr>
            </a:pPr>
            <a:r>
              <a:t>]</a:t>
            </a:r>
          </a:p>
          <a:p>
            <a:pPr marL="0" indent="0" defTabSz="457200">
              <a:lnSpc>
                <a:spcPct val="100000"/>
              </a:lnSpc>
              <a:spcBef>
                <a:spcPts val="0"/>
              </a:spcBef>
              <a:buSzTx/>
              <a:buFontTx/>
              <a:buNone/>
              <a:defRPr sz="2000">
                <a:latin typeface="Courier New"/>
                <a:ea typeface="Courier New"/>
                <a:cs typeface="Courier New"/>
                <a:sym typeface="Courier New"/>
              </a:defRPr>
            </a:pPr>
            <a:r>
              <a:t>}</a:t>
            </a:r>
          </a:p>
        </p:txBody>
      </p:sp>
      <p:sp>
        <p:nvSpPr>
          <p:cNvPr id="487" name="https://www.elastic.co/guide/en/elasticsearch/reference/current/indices-aliases.html"/>
          <p:cNvSpPr txBox="1"/>
          <p:nvPr/>
        </p:nvSpPr>
        <p:spPr>
          <a:xfrm>
            <a:off x="3891976" y="5797639"/>
            <a:ext cx="8024234"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700" u="sng">
                <a:solidFill>
                  <a:srgbClr val="1CADE4"/>
                </a:solidFill>
                <a:uFill>
                  <a:solidFill>
                    <a:srgbClr val="1CADE4"/>
                  </a:solidFill>
                </a:uFill>
              </a:defRPr>
            </a:lvl1pPr>
          </a:lstStyle>
          <a:p>
            <a:pPr>
              <a:defRPr u="none">
                <a:solidFill>
                  <a:srgbClr val="000000"/>
                </a:solidFill>
                <a:uFillTx/>
              </a:defRPr>
            </a:pPr>
            <a:r>
              <a:rPr u="sng">
                <a:solidFill>
                  <a:srgbClr val="1CADE4"/>
                </a:solidFill>
                <a:uFill>
                  <a:solidFill>
                    <a:srgbClr val="1CADE4"/>
                  </a:solidFill>
                </a:uFill>
              </a:rPr>
              <a:t>https://www.elastic.co/guide/en/elasticsearch/reference/current/indices-aliases.html</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90"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91"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92"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Aliases</a:t>
            </a:r>
          </a:p>
        </p:txBody>
      </p:sp>
      <p:sp>
        <p:nvSpPr>
          <p:cNvPr id="493" name="// Switching alias…"/>
          <p:cNvSpPr txBox="1"/>
          <p:nvPr>
            <p:ph type="body" idx="4294967295"/>
          </p:nvPr>
        </p:nvSpPr>
        <p:spPr>
          <a:xfrm>
            <a:off x="578769" y="1196729"/>
            <a:ext cx="10135276" cy="4718011"/>
          </a:xfrm>
          <a:prstGeom prst="rect">
            <a:avLst/>
          </a:prstGeom>
        </p:spPr>
        <p:txBody>
          <a:bodyPr lIns="50800" tIns="50800" rIns="50800" bIns="50800">
            <a:normAutofit fontScale="100000" lnSpcReduction="0"/>
          </a:bodyPr>
          <a:lstStyle/>
          <a:p>
            <a:pPr marL="0" indent="0" defTabSz="416052">
              <a:lnSpc>
                <a:spcPct val="100000"/>
              </a:lnSpc>
              <a:spcBef>
                <a:spcPts val="0"/>
              </a:spcBef>
              <a:buSzTx/>
              <a:buFontTx/>
              <a:buNone/>
              <a:defRPr sz="1820">
                <a:solidFill>
                  <a:schemeClr val="accent5">
                    <a:satOff val="-4388"/>
                    <a:lumOff val="14215"/>
                  </a:schemeClr>
                </a:solidFill>
                <a:latin typeface="Courier New"/>
                <a:ea typeface="Courier New"/>
                <a:cs typeface="Courier New"/>
                <a:sym typeface="Courier New"/>
              </a:defRPr>
            </a:pPr>
            <a:r>
              <a:t>// Switching alias</a:t>
            </a:r>
          </a:p>
          <a:p>
            <a:pPr marL="0" indent="0" defTabSz="416052">
              <a:lnSpc>
                <a:spcPct val="100000"/>
              </a:lnSpc>
              <a:spcBef>
                <a:spcPts val="0"/>
              </a:spcBef>
              <a:buSzTx/>
              <a:buFontTx/>
              <a:buNone/>
              <a:defRPr sz="1820">
                <a:latin typeface="Courier New"/>
                <a:ea typeface="Courier New"/>
                <a:cs typeface="Courier New"/>
                <a:sym typeface="Courier New"/>
              </a:defRPr>
            </a:pPr>
            <a:r>
              <a:t>POST _aliases</a:t>
            </a:r>
          </a:p>
          <a:p>
            <a:pPr marL="0" indent="0" defTabSz="416052">
              <a:lnSpc>
                <a:spcPct val="100000"/>
              </a:lnSpc>
              <a:spcBef>
                <a:spcPts val="0"/>
              </a:spcBef>
              <a:buSzTx/>
              <a:buFontTx/>
              <a:buNone/>
              <a:defRPr sz="1820">
                <a:latin typeface="Courier New"/>
                <a:ea typeface="Courier New"/>
                <a:cs typeface="Courier New"/>
                <a:sym typeface="Courier New"/>
              </a:defRPr>
            </a:pPr>
            <a:r>
              <a:t>{</a:t>
            </a:r>
          </a:p>
          <a:p>
            <a:pPr marL="0" indent="0" defTabSz="416052">
              <a:lnSpc>
                <a:spcPct val="100000"/>
              </a:lnSpc>
              <a:spcBef>
                <a:spcPts val="0"/>
              </a:spcBef>
              <a:buSzTx/>
              <a:buFontTx/>
              <a:buNone/>
              <a:defRPr sz="1820">
                <a:latin typeface="Courier New"/>
                <a:ea typeface="Courier New"/>
                <a:cs typeface="Courier New"/>
                <a:sym typeface="Courier New"/>
              </a:defRPr>
            </a:pPr>
            <a:r>
              <a:t> </a:t>
            </a:r>
            <a:r>
              <a:rPr>
                <a:solidFill>
                  <a:srgbClr val="7A81FF"/>
                </a:solidFill>
              </a:rPr>
              <a:t> "actions": [</a:t>
            </a:r>
            <a:endParaRPr>
              <a:solidFill>
                <a:srgbClr val="7A81FF"/>
              </a:solidFill>
            </a:endParaRP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"add": {</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"index": "&lt;index_dest&gt;",</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"alias": "&lt;alias_name&gt;"</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"remove_index": {</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"index": "&lt;index_source&gt;"</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a:t>
            </a:r>
          </a:p>
          <a:p>
            <a:pPr marL="0" indent="0" defTabSz="416052">
              <a:lnSpc>
                <a:spcPct val="100000"/>
              </a:lnSpc>
              <a:spcBef>
                <a:spcPts val="0"/>
              </a:spcBef>
              <a:buSzTx/>
              <a:buFontTx/>
              <a:buNone/>
              <a:defRPr sz="1820">
                <a:latin typeface="Courier New"/>
                <a:ea typeface="Courier New"/>
                <a:cs typeface="Courier New"/>
                <a:sym typeface="Courier New"/>
              </a:defRPr>
            </a:pPr>
            <a:r>
              <a:t>}</a:t>
            </a:r>
          </a:p>
        </p:txBody>
      </p:sp>
      <p:sp>
        <p:nvSpPr>
          <p:cNvPr id="494" name="https://www.elastic.co/guide/en/elasticsearch/reference/current/indices-aliases.html"/>
          <p:cNvSpPr txBox="1"/>
          <p:nvPr/>
        </p:nvSpPr>
        <p:spPr>
          <a:xfrm>
            <a:off x="3891976" y="5797639"/>
            <a:ext cx="8024234"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700" u="sng">
                <a:solidFill>
                  <a:srgbClr val="1CADE4"/>
                </a:solidFill>
                <a:uFill>
                  <a:solidFill>
                    <a:srgbClr val="1CADE4"/>
                  </a:solidFill>
                </a:uFill>
              </a:defRPr>
            </a:lvl1pPr>
          </a:lstStyle>
          <a:p>
            <a:pPr>
              <a:defRPr u="none">
                <a:solidFill>
                  <a:srgbClr val="000000"/>
                </a:solidFill>
                <a:uFillTx/>
              </a:defRPr>
            </a:pPr>
            <a:r>
              <a:rPr u="sng">
                <a:solidFill>
                  <a:srgbClr val="1CADE4"/>
                </a:solidFill>
                <a:uFill>
                  <a:solidFill>
                    <a:srgbClr val="1CADE4"/>
                  </a:solidFill>
                </a:uFill>
              </a:rPr>
              <a:t>https://www.elastic.co/guide/en/elasticsearch/reference/current/indices-aliases.html</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97" name="Freeform: Shape 29"/>
          <p:cNvSpPr/>
          <p:nvPr/>
        </p:nvSpPr>
        <p:spPr>
          <a:xfrm flipH="1">
            <a:off x="-1134423" y="-1737977"/>
            <a:ext cx="3227143" cy="36288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4" y="0"/>
                </a:moveTo>
                <a:cubicBezTo>
                  <a:pt x="11154" y="0"/>
                  <a:pt x="11508" y="78"/>
                  <a:pt x="11818" y="235"/>
                </a:cubicBezTo>
                <a:cubicBezTo>
                  <a:pt x="11818" y="235"/>
                  <a:pt x="11818" y="235"/>
                  <a:pt x="20538" y="4743"/>
                </a:cubicBezTo>
                <a:cubicBezTo>
                  <a:pt x="21157" y="5057"/>
                  <a:pt x="21600" y="5645"/>
                  <a:pt x="21600" y="6311"/>
                </a:cubicBezTo>
                <a:cubicBezTo>
                  <a:pt x="21600" y="6311"/>
                  <a:pt x="21600" y="6311"/>
                  <a:pt x="21600" y="15289"/>
                </a:cubicBezTo>
                <a:cubicBezTo>
                  <a:pt x="21600" y="15955"/>
                  <a:pt x="21157" y="16543"/>
                  <a:pt x="20538" y="16857"/>
                </a:cubicBezTo>
                <a:cubicBezTo>
                  <a:pt x="20538" y="16857"/>
                  <a:pt x="20538" y="16857"/>
                  <a:pt x="11818" y="21365"/>
                </a:cubicBezTo>
                <a:cubicBezTo>
                  <a:pt x="11508" y="21522"/>
                  <a:pt x="11154" y="21600"/>
                  <a:pt x="10800" y="21600"/>
                </a:cubicBezTo>
                <a:cubicBezTo>
                  <a:pt x="10446" y="21600"/>
                  <a:pt x="10092" y="21522"/>
                  <a:pt x="9738" y="21365"/>
                </a:cubicBezTo>
                <a:cubicBezTo>
                  <a:pt x="9738" y="21365"/>
                  <a:pt x="9738" y="21365"/>
                  <a:pt x="1018" y="16857"/>
                </a:cubicBezTo>
                <a:cubicBezTo>
                  <a:pt x="398" y="16543"/>
                  <a:pt x="0" y="15955"/>
                  <a:pt x="0" y="15289"/>
                </a:cubicBezTo>
                <a:cubicBezTo>
                  <a:pt x="0" y="15289"/>
                  <a:pt x="0" y="15289"/>
                  <a:pt x="0" y="6311"/>
                </a:cubicBezTo>
                <a:cubicBezTo>
                  <a:pt x="0" y="5645"/>
                  <a:pt x="398" y="5057"/>
                  <a:pt x="1018" y="4743"/>
                </a:cubicBezTo>
                <a:cubicBezTo>
                  <a:pt x="1018" y="4743"/>
                  <a:pt x="1018" y="4743"/>
                  <a:pt x="9738" y="235"/>
                </a:cubicBezTo>
                <a:cubicBezTo>
                  <a:pt x="10070" y="78"/>
                  <a:pt x="10435" y="0"/>
                  <a:pt x="10794" y="0"/>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98" name="Freeform 14"/>
          <p:cNvSpPr/>
          <p:nvPr/>
        </p:nvSpPr>
        <p:spPr>
          <a:xfrm>
            <a:off x="180419" y="-285356"/>
            <a:ext cx="671037"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solidFill>
          </a:ln>
        </p:spPr>
        <p:txBody>
          <a:bodyPr lIns="45719" rIns="45719"/>
          <a:lstStyle/>
          <a:p>
            <a:pPr>
              <a:defRPr sz="1800">
                <a:latin typeface="+mj-lt"/>
                <a:ea typeface="+mj-ea"/>
                <a:cs typeface="+mj-cs"/>
                <a:sym typeface="Poppins"/>
              </a:defRPr>
            </a:pPr>
          </a:p>
        </p:txBody>
      </p:sp>
      <p:sp>
        <p:nvSpPr>
          <p:cNvPr id="499" name="ไม่ว่าแง่มุมไหนที่ได้จาก Workshop นี้…"/>
          <p:cNvSpPr txBox="1"/>
          <p:nvPr/>
        </p:nvSpPr>
        <p:spPr>
          <a:xfrm>
            <a:off x="2366359" y="839046"/>
            <a:ext cx="7459282" cy="49491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defTabSz="584200">
              <a:lnSpc>
                <a:spcPct val="150000"/>
              </a:lnSpc>
              <a:defRPr sz="3500">
                <a:latin typeface="Sarabun Bold"/>
                <a:ea typeface="Sarabun Bold"/>
                <a:cs typeface="Sarabun Bold"/>
                <a:sym typeface="Sarabun Bold"/>
              </a:defRPr>
            </a:pPr>
            <a:r>
              <a:t>ไม่ว่าแง่มุมไหนที่ได้จาก Workshop นี้ </a:t>
            </a:r>
          </a:p>
          <a:p>
            <a:pPr algn="ctr" defTabSz="584200">
              <a:lnSpc>
                <a:spcPct val="150000"/>
              </a:lnSpc>
              <a:defRPr sz="3500">
                <a:latin typeface="Sarabun Bold"/>
                <a:ea typeface="Sarabun Bold"/>
                <a:cs typeface="Sarabun Bold"/>
                <a:sym typeface="Sarabun Bold"/>
              </a:defRPr>
            </a:pPr>
            <a:r>
              <a:t>จะเหมือนหรือแตกต่างกันอย่างไร </a:t>
            </a:r>
          </a:p>
          <a:p>
            <a:pPr algn="ctr" defTabSz="584200">
              <a:lnSpc>
                <a:spcPct val="150000"/>
              </a:lnSpc>
              <a:defRPr sz="3500">
                <a:latin typeface="Sarabun Bold"/>
                <a:ea typeface="Sarabun Bold"/>
                <a:cs typeface="Sarabun Bold"/>
                <a:sym typeface="Sarabun Bold"/>
              </a:defRPr>
            </a:pPr>
            <a:r>
              <a:t>สำคัญที่สุดคือ </a:t>
            </a:r>
            <a:r>
              <a:rPr>
                <a:solidFill>
                  <a:srgbClr val="ED6464"/>
                </a:solidFill>
              </a:rPr>
              <a:t>การนำไปปรับใช้</a:t>
            </a:r>
            <a:r>
              <a:t> </a:t>
            </a:r>
          </a:p>
          <a:p>
            <a:pPr algn="ctr" defTabSz="584200">
              <a:lnSpc>
                <a:spcPct val="150000"/>
              </a:lnSpc>
              <a:defRPr sz="3500">
                <a:latin typeface="Sarabun Bold"/>
                <a:ea typeface="Sarabun Bold"/>
                <a:cs typeface="Sarabun Bold"/>
                <a:sym typeface="Sarabun Bold"/>
              </a:defRPr>
            </a:pPr>
            <a:r>
              <a:t>และ </a:t>
            </a:r>
            <a:r>
              <a:rPr>
                <a:solidFill>
                  <a:srgbClr val="ED6464"/>
                </a:solidFill>
              </a:rPr>
              <a:t>ส่งต่อประสบการณ์จากการลงมือทำ</a:t>
            </a:r>
            <a:br/>
            <a:r>
              <a:t>จาก เรา สู่ เพื่อนพ้องน้องพี่</a:t>
            </a:r>
          </a:p>
          <a:p>
            <a:pPr algn="ctr" defTabSz="584200">
              <a:lnSpc>
                <a:spcPct val="150000"/>
              </a:lnSpc>
              <a:defRPr sz="3500">
                <a:latin typeface="Sarabun Bold"/>
                <a:ea typeface="Sarabun Bold"/>
                <a:cs typeface="Sarabun Bold"/>
                <a:sym typeface="Sarabun Bold"/>
              </a:defRPr>
            </a:pPr>
            <a:r>
              <a:t>เพราะ </a:t>
            </a:r>
            <a:r>
              <a:rPr>
                <a:solidFill>
                  <a:srgbClr val="ED6464"/>
                </a:solidFill>
              </a:rPr>
              <a:t>การแบ่งปันก็คือความใส่ใจ</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1" name="Thank You"/>
          <p:cNvSpPr txBox="1"/>
          <p:nvPr/>
        </p:nvSpPr>
        <p:spPr>
          <a:xfrm>
            <a:off x="4926962" y="2720646"/>
            <a:ext cx="3929395" cy="1005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90000"/>
              </a:lnSpc>
              <a:defRPr b="1" sz="6000">
                <a:solidFill>
                  <a:srgbClr val="404040"/>
                </a:solidFill>
              </a:defRPr>
            </a:lvl1pPr>
          </a:lstStyle>
          <a:p>
            <a:pPr/>
            <a:r>
              <a:t>Thank You</a:t>
            </a:r>
          </a:p>
        </p:txBody>
      </p:sp>
      <p:grpSp>
        <p:nvGrpSpPr>
          <p:cNvPr id="504" name="Group 10"/>
          <p:cNvGrpSpPr/>
          <p:nvPr/>
        </p:nvGrpSpPr>
        <p:grpSpPr>
          <a:xfrm>
            <a:off x="5177681" y="3632613"/>
            <a:ext cx="2090168" cy="638"/>
            <a:chOff x="0" y="0"/>
            <a:chExt cx="2090166" cy="636"/>
          </a:xfrm>
        </p:grpSpPr>
        <p:sp>
          <p:nvSpPr>
            <p:cNvPr id="502" name="Straight Connector 8"/>
            <p:cNvSpPr/>
            <p:nvPr/>
          </p:nvSpPr>
          <p:spPr>
            <a:xfrm flipH="1" flipV="1">
              <a:off x="476379" y="0"/>
              <a:ext cx="1613788" cy="1"/>
            </a:xfrm>
            <a:prstGeom prst="line">
              <a:avLst/>
            </a:prstGeom>
            <a:noFill/>
            <a:ln w="63500" cap="rnd">
              <a:solidFill>
                <a:schemeClr val="accent1"/>
              </a:solidFill>
              <a:prstDash val="solid"/>
              <a:round/>
            </a:ln>
            <a:effectLst/>
          </p:spPr>
          <p:txBody>
            <a:bodyPr wrap="square" lIns="45719" tIns="45719" rIns="45719" bIns="45719" numCol="1" anchor="t">
              <a:noAutofit/>
            </a:bodyPr>
            <a:lstStyle/>
            <a:p>
              <a:pPr>
                <a:defRPr sz="1800">
                  <a:latin typeface="+mj-lt"/>
                  <a:ea typeface="+mj-ea"/>
                  <a:cs typeface="+mj-cs"/>
                  <a:sym typeface="Poppins"/>
                </a:defRPr>
              </a:pPr>
            </a:p>
          </p:txBody>
        </p:sp>
        <p:sp>
          <p:nvSpPr>
            <p:cNvPr id="503" name="Straight Connector 9"/>
            <p:cNvSpPr/>
            <p:nvPr/>
          </p:nvSpPr>
          <p:spPr>
            <a:xfrm flipH="1" flipV="1">
              <a:off x="0" y="636"/>
              <a:ext cx="252141" cy="1"/>
            </a:xfrm>
            <a:prstGeom prst="line">
              <a:avLst/>
            </a:prstGeom>
            <a:noFill/>
            <a:ln w="63500" cap="rnd">
              <a:solidFill>
                <a:schemeClr val="accent1"/>
              </a:solidFill>
              <a:prstDash val="solid"/>
              <a:round/>
            </a:ln>
            <a:effectLst/>
          </p:spPr>
          <p:txBody>
            <a:bodyPr wrap="square" lIns="45719" tIns="45719" rIns="45719" bIns="45719" numCol="1" anchor="t">
              <a:noAutofit/>
            </a:bodyPr>
            <a:lstStyle/>
            <a:p>
              <a:pPr>
                <a:defRPr sz="1800">
                  <a:latin typeface="+mj-lt"/>
                  <a:ea typeface="+mj-ea"/>
                  <a:cs typeface="+mj-cs"/>
                  <a:sym typeface="Poppins"/>
                </a:defRPr>
              </a:pPr>
            </a:p>
          </p:txBody>
        </p:sp>
      </p:gr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07"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508"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509"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Assignment</a:t>
            </a:r>
          </a:p>
        </p:txBody>
      </p:sp>
      <p:sp>
        <p:nvSpPr>
          <p:cNvPr id="510" name="Double-click to edit"/>
          <p:cNvSpPr txBox="1"/>
          <p:nvPr>
            <p:ph type="body" idx="4294967295"/>
          </p:nvPr>
        </p:nvSpPr>
        <p:spPr>
          <a:xfrm>
            <a:off x="578769" y="1196729"/>
            <a:ext cx="10135276" cy="4718011"/>
          </a:xfrm>
          <a:prstGeom prst="rect">
            <a:avLst/>
          </a:prstGeom>
        </p:spPr>
        <p:txBody>
          <a:bodyPr lIns="50800" tIns="50800" rIns="50800" bIns="50800">
            <a:normAutofit fontScale="100000" lnSpcReduction="0"/>
          </a:bodyPr>
          <a:lstStyle/>
          <a:p>
            <a:pPr marL="0" indent="0" defTabSz="457200">
              <a:lnSpc>
                <a:spcPct val="100000"/>
              </a:lnSpc>
              <a:spcBef>
                <a:spcPts val="0"/>
              </a:spcBef>
              <a:buSzTx/>
              <a:buFontTx/>
              <a:buNone/>
              <a:defRPr sz="2000">
                <a:latin typeface="Courier New"/>
                <a:ea typeface="Courier New"/>
                <a:cs typeface="Courier New"/>
                <a:sym typeface="Courier New"/>
              </a:defRPr>
            </a:pPr>
          </a:p>
        </p:txBody>
      </p:sp>
      <p:sp>
        <p:nvSpPr>
          <p:cNvPr id="511" name="ค้นหา DESTINATION SITE CODE เป็น 720101, จำนวนผลลัพธ์ที่ได้คือ 12 รายการ…"/>
          <p:cNvSpPr txBox="1"/>
          <p:nvPr/>
        </p:nvSpPr>
        <p:spPr>
          <a:xfrm>
            <a:off x="558881" y="1138915"/>
            <a:ext cx="11074238" cy="48336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267368" indent="-267368" defTabSz="457200">
              <a:lnSpc>
                <a:spcPct val="150000"/>
              </a:lnSpc>
              <a:buSzPct val="100000"/>
              <a:buAutoNum type="arabicPeriod" startAt="1"/>
              <a:defRPr sz="2000"/>
            </a:pPr>
            <a:r>
              <a:t>ค้นหา DESTINATION SITE CODE เป็น 720101, จำนวนผลลัพธ์ที่ได้คือ 12 รายการ</a:t>
            </a:r>
          </a:p>
          <a:p>
            <a:pPr marL="267368" indent="-267368" defTabSz="457200">
              <a:lnSpc>
                <a:spcPct val="150000"/>
              </a:lnSpc>
              <a:buSzPct val="100000"/>
              <a:buAutoNum type="arabicPeriod" startAt="1"/>
              <a:defRPr sz="2000"/>
            </a:pPr>
            <a:r>
              <a:t>ค้นหา DESTINATION SITE CODE เป็น 720101 และ TRUCK CLASS เป็น 12 ล้อ (แห้ง), จำนวนผลลัพธ์ที่ได้คือ 7 รายการ</a:t>
            </a:r>
          </a:p>
          <a:p>
            <a:pPr marL="267368" indent="-267368" defTabSz="457200">
              <a:lnSpc>
                <a:spcPct val="150000"/>
              </a:lnSpc>
              <a:buSzPct val="100000"/>
              <a:buAutoNum type="arabicPeriod" startAt="1"/>
              <a:defRPr sz="2000"/>
            </a:pPr>
            <a:r>
              <a:t>ค้นหา CREATE DATE ช่วงระหว่าง 1-FEB-11 และ 28-FEB-11, จำนวนผลลัพธ์ที่ได้คือ 4 รายการ</a:t>
            </a:r>
          </a:p>
          <a:p>
            <a:pPr marL="267368" indent="-267368" defTabSz="457200">
              <a:lnSpc>
                <a:spcPct val="150000"/>
              </a:lnSpc>
              <a:buSzPct val="100000"/>
              <a:buAutoNum type="arabicPeriod" startAt="1"/>
              <a:defRPr sz="2000"/>
            </a:pPr>
            <a:r>
              <a:t>ค้นหา DESTINATION SITE CODE เป็น 720101 และ TRUCK CLASS เป็น 12 ล้อ (แห้ง), และ CREATE DATE ช่วงระหว่าง 1-MAR-11 และ 31-MAR-11, จำนวนผลลัพธ์ที่ได้คือ 6 รายการ</a:t>
            </a:r>
          </a:p>
          <a:p>
            <a:pPr marL="267368" indent="-267368" defTabSz="457200">
              <a:lnSpc>
                <a:spcPct val="150000"/>
              </a:lnSpc>
              <a:buSzPct val="100000"/>
              <a:buAutoNum type="arabicPeriod" startAt="1"/>
              <a:defRPr sz="2000"/>
            </a:pPr>
            <a:r>
              <a:t>ค้นหา DESTINATION SITE เป็น cp, จำนวนผลลัพธ์ที่ได้คือ 0 รายการ</a:t>
            </a:r>
          </a:p>
          <a:p>
            <a:pPr marL="267368" indent="-267368" defTabSz="457200">
              <a:lnSpc>
                <a:spcPct val="150000"/>
              </a:lnSpc>
              <a:buSzPct val="100000"/>
              <a:buAutoNum type="arabicPeriod" startAt="1"/>
              <a:defRPr sz="2000"/>
            </a:pPr>
            <a:r>
              <a:t>ค้นหา DESTINATION SITE เป็น ลาน, จำนวนผลลัพธ์ที่ได้คือ 4,512 รายการ</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51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14" name="TextBox 1"/>
          <p:cNvSpPr txBox="1"/>
          <p:nvPr/>
        </p:nvSpPr>
        <p:spPr>
          <a:xfrm>
            <a:off x="381837" y="219966"/>
            <a:ext cx="11428326"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4000">
                <a:solidFill>
                  <a:srgbClr val="404040"/>
                </a:solidFill>
              </a:defRPr>
            </a:lvl1pPr>
          </a:lstStyle>
          <a:p>
            <a:pPr/>
            <a:r>
              <a:t>Color code and Fonts</a:t>
            </a:r>
          </a:p>
        </p:txBody>
      </p:sp>
      <p:sp>
        <p:nvSpPr>
          <p:cNvPr id="515" name="We Love Bug"/>
          <p:cNvSpPr txBox="1"/>
          <p:nvPr/>
        </p:nvSpPr>
        <p:spPr>
          <a:xfrm>
            <a:off x="9228015" y="1085766"/>
            <a:ext cx="154796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800"/>
            </a:lvl1pPr>
          </a:lstStyle>
          <a:p>
            <a:pPr/>
            <a:r>
              <a:t>We Love Bug</a:t>
            </a:r>
          </a:p>
        </p:txBody>
      </p:sp>
      <p:sp>
        <p:nvSpPr>
          <p:cNvPr id="516" name="Shu Ha Ri"/>
          <p:cNvSpPr txBox="1"/>
          <p:nvPr/>
        </p:nvSpPr>
        <p:spPr>
          <a:xfrm>
            <a:off x="5745283" y="1085766"/>
            <a:ext cx="118374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800"/>
            </a:lvl1pPr>
          </a:lstStyle>
          <a:p>
            <a:pPr/>
            <a:r>
              <a:t>Shu Ha Ri</a:t>
            </a:r>
          </a:p>
        </p:txBody>
      </p:sp>
      <p:sp>
        <p:nvSpPr>
          <p:cNvPr id="517" name="Saim Chamnankit"/>
          <p:cNvSpPr txBox="1"/>
          <p:nvPr/>
        </p:nvSpPr>
        <p:spPr>
          <a:xfrm>
            <a:off x="2262549" y="1085766"/>
            <a:ext cx="202235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800"/>
            </a:lvl1pPr>
          </a:lstStyle>
          <a:p>
            <a:pPr/>
            <a:r>
              <a:t>Saim Chamnankit</a:t>
            </a:r>
          </a:p>
        </p:txBody>
      </p:sp>
      <p:sp>
        <p:nvSpPr>
          <p:cNvPr id="518" name="สีหลัก"/>
          <p:cNvSpPr txBox="1"/>
          <p:nvPr/>
        </p:nvSpPr>
        <p:spPr>
          <a:xfrm>
            <a:off x="553913" y="1679590"/>
            <a:ext cx="655282" cy="38097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800"/>
            </a:lvl1pPr>
          </a:lstStyle>
          <a:p>
            <a:pPr/>
            <a:r>
              <a:t>สีหลัก</a:t>
            </a:r>
          </a:p>
        </p:txBody>
      </p:sp>
      <p:grpSp>
        <p:nvGrpSpPr>
          <p:cNvPr id="521" name="Group"/>
          <p:cNvGrpSpPr/>
          <p:nvPr/>
        </p:nvGrpSpPr>
        <p:grpSpPr>
          <a:xfrm>
            <a:off x="2279483" y="1638300"/>
            <a:ext cx="2374187" cy="473091"/>
            <a:chOff x="0" y="0"/>
            <a:chExt cx="2374186" cy="473090"/>
          </a:xfrm>
        </p:grpSpPr>
        <p:sp>
          <p:nvSpPr>
            <p:cNvPr id="519" name="Amaranth Red"/>
            <p:cNvSpPr/>
            <p:nvPr/>
          </p:nvSpPr>
          <p:spPr>
            <a:xfrm>
              <a:off x="13285" y="0"/>
              <a:ext cx="2347616" cy="463550"/>
            </a:xfrm>
            <a:prstGeom prst="rect">
              <a:avLst/>
            </a:prstGeom>
            <a:solidFill>
              <a:srgbClr val="EE334E"/>
            </a:soli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a:solidFill>
                    <a:srgbClr val="FFFFFF"/>
                  </a:solidFill>
                </a:defRPr>
              </a:lvl1pPr>
            </a:lstStyle>
            <a:p>
              <a:pPr/>
              <a:r>
                <a:t>Amaranth Red</a:t>
              </a:r>
            </a:p>
          </p:txBody>
        </p:sp>
        <p:sp>
          <p:nvSpPr>
            <p:cNvPr id="520" name="R238  G51  B78…"/>
            <p:cNvSpPr/>
            <p:nvPr/>
          </p:nvSpPr>
          <p:spPr>
            <a:xfrm>
              <a:off x="0" y="473090"/>
              <a:ext cx="237418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000"/>
              </a:pPr>
              <a:r>
                <a:t>R</a:t>
              </a:r>
              <a:r>
                <a:rPr b="1"/>
                <a:t>238  </a:t>
              </a:r>
              <a:r>
                <a:t>G</a:t>
              </a:r>
              <a:r>
                <a:rPr b="1"/>
                <a:t>51  </a:t>
              </a:r>
              <a:r>
                <a:t>B</a:t>
              </a:r>
              <a:r>
                <a:rPr b="1"/>
                <a:t>78</a:t>
              </a:r>
              <a:endParaRPr b="1"/>
            </a:p>
            <a:p>
              <a:pPr>
                <a:defRPr sz="1000"/>
              </a:pPr>
              <a:r>
                <a:t>Hex </a:t>
              </a:r>
              <a:r>
                <a:rPr b="1"/>
                <a:t>EE334E</a:t>
              </a:r>
            </a:p>
          </p:txBody>
        </p:sp>
      </p:grpSp>
      <p:grpSp>
        <p:nvGrpSpPr>
          <p:cNvPr id="524" name="Group"/>
          <p:cNvGrpSpPr/>
          <p:nvPr/>
        </p:nvGrpSpPr>
        <p:grpSpPr>
          <a:xfrm>
            <a:off x="9258234" y="1638300"/>
            <a:ext cx="2374188" cy="473091"/>
            <a:chOff x="0" y="0"/>
            <a:chExt cx="2374186" cy="473090"/>
          </a:xfrm>
        </p:grpSpPr>
        <p:sp>
          <p:nvSpPr>
            <p:cNvPr id="522" name="Midnight Blue"/>
            <p:cNvSpPr/>
            <p:nvPr/>
          </p:nvSpPr>
          <p:spPr>
            <a:xfrm>
              <a:off x="0" y="0"/>
              <a:ext cx="2347615" cy="463550"/>
            </a:xfrm>
            <a:prstGeom prst="rect">
              <a:avLst/>
            </a:prstGeom>
            <a:solidFill>
              <a:srgbClr val="002063"/>
            </a:soli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a:solidFill>
                    <a:srgbClr val="FFFFFF"/>
                  </a:solidFill>
                </a:defRPr>
              </a:lvl1pPr>
            </a:lstStyle>
            <a:p>
              <a:pPr/>
              <a:r>
                <a:t>Midnight Blue</a:t>
              </a:r>
            </a:p>
          </p:txBody>
        </p:sp>
        <p:sp>
          <p:nvSpPr>
            <p:cNvPr id="523" name="R0  G32  B99…"/>
            <p:cNvSpPr/>
            <p:nvPr/>
          </p:nvSpPr>
          <p:spPr>
            <a:xfrm>
              <a:off x="0" y="473090"/>
              <a:ext cx="237418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000"/>
              </a:pPr>
              <a:r>
                <a:t>R</a:t>
              </a:r>
              <a:r>
                <a:rPr b="1"/>
                <a:t>0</a:t>
              </a:r>
              <a:r>
                <a:t>  G</a:t>
              </a:r>
              <a:r>
                <a:rPr b="1"/>
                <a:t>32</a:t>
              </a:r>
              <a:r>
                <a:t>  B</a:t>
              </a:r>
              <a:r>
                <a:rPr b="1"/>
                <a:t>99</a:t>
              </a:r>
              <a:endParaRPr b="1"/>
            </a:p>
            <a:p>
              <a:pPr>
                <a:defRPr sz="1000"/>
              </a:pPr>
              <a:r>
                <a:t>Hex  </a:t>
              </a:r>
              <a:r>
                <a:rPr b="1"/>
                <a:t>002063</a:t>
              </a:r>
            </a:p>
          </p:txBody>
        </p:sp>
      </p:grpSp>
      <p:grpSp>
        <p:nvGrpSpPr>
          <p:cNvPr id="527" name="Group"/>
          <p:cNvGrpSpPr/>
          <p:nvPr/>
        </p:nvGrpSpPr>
        <p:grpSpPr>
          <a:xfrm>
            <a:off x="5762216" y="1638300"/>
            <a:ext cx="2374187" cy="473091"/>
            <a:chOff x="0" y="0"/>
            <a:chExt cx="2374186" cy="473090"/>
          </a:xfrm>
        </p:grpSpPr>
        <p:sp>
          <p:nvSpPr>
            <p:cNvPr id="525" name="Green Haze"/>
            <p:cNvSpPr/>
            <p:nvPr/>
          </p:nvSpPr>
          <p:spPr>
            <a:xfrm>
              <a:off x="13285" y="0"/>
              <a:ext cx="2347616" cy="463550"/>
            </a:xfrm>
            <a:prstGeom prst="rect">
              <a:avLst/>
            </a:prstGeom>
            <a:solidFill>
              <a:srgbClr val="00A651"/>
            </a:soli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a:solidFill>
                    <a:srgbClr val="FFFFFF"/>
                  </a:solidFill>
                </a:defRPr>
              </a:lvl1pPr>
            </a:lstStyle>
            <a:p>
              <a:pPr/>
              <a:r>
                <a:t>Green Haze</a:t>
              </a:r>
            </a:p>
          </p:txBody>
        </p:sp>
        <p:sp>
          <p:nvSpPr>
            <p:cNvPr id="526" name="R0  G166  B81…"/>
            <p:cNvSpPr/>
            <p:nvPr/>
          </p:nvSpPr>
          <p:spPr>
            <a:xfrm>
              <a:off x="0" y="473090"/>
              <a:ext cx="237418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000"/>
              </a:pPr>
              <a:r>
                <a:t>R</a:t>
              </a:r>
              <a:r>
                <a:rPr b="1"/>
                <a:t>0  </a:t>
              </a:r>
              <a:r>
                <a:t>G</a:t>
              </a:r>
              <a:r>
                <a:rPr b="1"/>
                <a:t>166  </a:t>
              </a:r>
              <a:r>
                <a:t>B</a:t>
              </a:r>
              <a:r>
                <a:rPr b="1"/>
                <a:t>81</a:t>
              </a:r>
              <a:endParaRPr b="1"/>
            </a:p>
            <a:p>
              <a:pPr>
                <a:defRPr sz="1000"/>
              </a:pPr>
              <a:r>
                <a:t>Hex  </a:t>
              </a:r>
              <a:r>
                <a:rPr b="1"/>
                <a:t>00A651</a:t>
              </a:r>
            </a:p>
          </p:txBody>
        </p:sp>
      </p:grpSp>
      <p:grpSp>
        <p:nvGrpSpPr>
          <p:cNvPr id="530" name="Group"/>
          <p:cNvGrpSpPr/>
          <p:nvPr/>
        </p:nvGrpSpPr>
        <p:grpSpPr>
          <a:xfrm>
            <a:off x="9247959" y="2788885"/>
            <a:ext cx="2374188" cy="473092"/>
            <a:chOff x="0" y="0"/>
            <a:chExt cx="2374186" cy="473090"/>
          </a:xfrm>
        </p:grpSpPr>
        <p:sp>
          <p:nvSpPr>
            <p:cNvPr id="528" name="Lochmara Blue"/>
            <p:cNvSpPr/>
            <p:nvPr/>
          </p:nvSpPr>
          <p:spPr>
            <a:xfrm>
              <a:off x="0" y="0"/>
              <a:ext cx="2347615" cy="463550"/>
            </a:xfrm>
            <a:prstGeom prst="rect">
              <a:avLst/>
            </a:prstGeom>
            <a:solidFill>
              <a:srgbClr val="0081C8"/>
            </a:soli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a:solidFill>
                    <a:srgbClr val="FFFFFF"/>
                  </a:solidFill>
                </a:defRPr>
              </a:lvl1pPr>
            </a:lstStyle>
            <a:p>
              <a:pPr/>
              <a:r>
                <a:t>Lochmara Blue</a:t>
              </a:r>
            </a:p>
          </p:txBody>
        </p:sp>
        <p:sp>
          <p:nvSpPr>
            <p:cNvPr id="529" name="R0  G129  B200…"/>
            <p:cNvSpPr/>
            <p:nvPr/>
          </p:nvSpPr>
          <p:spPr>
            <a:xfrm>
              <a:off x="0" y="473090"/>
              <a:ext cx="237418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000"/>
              </a:pPr>
              <a:r>
                <a:t>R</a:t>
              </a:r>
              <a:r>
                <a:rPr b="1"/>
                <a:t>0 </a:t>
              </a:r>
              <a:r>
                <a:t> G</a:t>
              </a:r>
              <a:r>
                <a:rPr b="1"/>
                <a:t>129 </a:t>
              </a:r>
              <a:r>
                <a:t> B</a:t>
              </a:r>
              <a:r>
                <a:rPr b="1"/>
                <a:t>200</a:t>
              </a:r>
              <a:endParaRPr b="1"/>
            </a:p>
            <a:p>
              <a:pPr>
                <a:defRPr sz="1000"/>
              </a:pPr>
              <a:r>
                <a:t>Hex  </a:t>
              </a:r>
              <a:r>
                <a:rPr b="1"/>
                <a:t>0081C8</a:t>
              </a:r>
            </a:p>
          </p:txBody>
        </p:sp>
      </p:grpSp>
      <p:sp>
        <p:nvSpPr>
          <p:cNvPr id="531" name="สีรอง"/>
          <p:cNvSpPr txBox="1"/>
          <p:nvPr/>
        </p:nvSpPr>
        <p:spPr>
          <a:xfrm>
            <a:off x="569853" y="2935595"/>
            <a:ext cx="590809" cy="38097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800"/>
            </a:lvl1pPr>
          </a:lstStyle>
          <a:p>
            <a:pPr/>
            <a:r>
              <a:t>สีรอง</a:t>
            </a:r>
          </a:p>
        </p:txBody>
      </p:sp>
      <p:grpSp>
        <p:nvGrpSpPr>
          <p:cNvPr id="534" name="Group"/>
          <p:cNvGrpSpPr/>
          <p:nvPr/>
        </p:nvGrpSpPr>
        <p:grpSpPr>
          <a:xfrm>
            <a:off x="2269208" y="2894304"/>
            <a:ext cx="2374187" cy="473092"/>
            <a:chOff x="0" y="0"/>
            <a:chExt cx="2374186" cy="473090"/>
          </a:xfrm>
        </p:grpSpPr>
        <p:sp>
          <p:nvSpPr>
            <p:cNvPr id="532" name="Merlot Red"/>
            <p:cNvSpPr/>
            <p:nvPr/>
          </p:nvSpPr>
          <p:spPr>
            <a:xfrm>
              <a:off x="13285" y="0"/>
              <a:ext cx="2347616" cy="463550"/>
            </a:xfrm>
            <a:prstGeom prst="rect">
              <a:avLst/>
            </a:prstGeom>
            <a:solidFill>
              <a:srgbClr val="771A27"/>
            </a:soli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a:solidFill>
                    <a:srgbClr val="FFFFFF"/>
                  </a:solidFill>
                </a:defRPr>
              </a:lvl1pPr>
            </a:lstStyle>
            <a:p>
              <a:pPr/>
              <a:r>
                <a:t>Merlot Red</a:t>
              </a:r>
            </a:p>
          </p:txBody>
        </p:sp>
        <p:sp>
          <p:nvSpPr>
            <p:cNvPr id="533" name="R119  G26  B39…"/>
            <p:cNvSpPr/>
            <p:nvPr/>
          </p:nvSpPr>
          <p:spPr>
            <a:xfrm>
              <a:off x="0" y="473090"/>
              <a:ext cx="237418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000"/>
              </a:pPr>
              <a:r>
                <a:t>R</a:t>
              </a:r>
              <a:r>
                <a:rPr b="1"/>
                <a:t>119  </a:t>
              </a:r>
              <a:r>
                <a:t>G</a:t>
              </a:r>
              <a:r>
                <a:rPr b="1"/>
                <a:t>26  </a:t>
              </a:r>
              <a:r>
                <a:t>B</a:t>
              </a:r>
              <a:r>
                <a:rPr b="1"/>
                <a:t>39</a:t>
              </a:r>
              <a:endParaRPr b="1"/>
            </a:p>
            <a:p>
              <a:pPr>
                <a:defRPr sz="1000"/>
              </a:pPr>
              <a:r>
                <a:t>Hex  </a:t>
              </a:r>
              <a:r>
                <a:rPr b="1"/>
                <a:t>771A27</a:t>
              </a:r>
            </a:p>
          </p:txBody>
        </p:sp>
      </p:grpSp>
      <p:grpSp>
        <p:nvGrpSpPr>
          <p:cNvPr id="537" name="Group"/>
          <p:cNvGrpSpPr/>
          <p:nvPr/>
        </p:nvGrpSpPr>
        <p:grpSpPr>
          <a:xfrm>
            <a:off x="5751941" y="2834346"/>
            <a:ext cx="2374187" cy="473092"/>
            <a:chOff x="0" y="0"/>
            <a:chExt cx="2374186" cy="473090"/>
          </a:xfrm>
        </p:grpSpPr>
        <p:sp>
          <p:nvSpPr>
            <p:cNvPr id="535" name="Kaitoke Green"/>
            <p:cNvSpPr/>
            <p:nvPr/>
          </p:nvSpPr>
          <p:spPr>
            <a:xfrm>
              <a:off x="13285" y="0"/>
              <a:ext cx="2347616" cy="463550"/>
            </a:xfrm>
            <a:prstGeom prst="rect">
              <a:avLst/>
            </a:prstGeom>
            <a:solidFill>
              <a:srgbClr val="005128"/>
            </a:soli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a:solidFill>
                    <a:srgbClr val="FFFFFF"/>
                  </a:solidFill>
                </a:defRPr>
              </a:lvl1pPr>
            </a:lstStyle>
            <a:p>
              <a:pPr/>
              <a:r>
                <a:t>Kaitoke Green</a:t>
              </a:r>
            </a:p>
          </p:txBody>
        </p:sp>
        <p:sp>
          <p:nvSpPr>
            <p:cNvPr id="536" name="R0  G81  B40…"/>
            <p:cNvSpPr/>
            <p:nvPr/>
          </p:nvSpPr>
          <p:spPr>
            <a:xfrm>
              <a:off x="0" y="473090"/>
              <a:ext cx="237418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000"/>
              </a:pPr>
              <a:r>
                <a:t>R</a:t>
              </a:r>
              <a:r>
                <a:rPr b="1"/>
                <a:t>0 </a:t>
              </a:r>
              <a:r>
                <a:t> G</a:t>
              </a:r>
              <a:r>
                <a:rPr b="1"/>
                <a:t>81 </a:t>
              </a:r>
              <a:r>
                <a:t> B</a:t>
              </a:r>
              <a:r>
                <a:rPr b="1"/>
                <a:t>40</a:t>
              </a:r>
              <a:endParaRPr b="1"/>
            </a:p>
            <a:p>
              <a:pPr>
                <a:defRPr sz="1000"/>
              </a:pPr>
              <a:r>
                <a:t>Hex  </a:t>
              </a:r>
              <a:r>
                <a:rPr b="1"/>
                <a:t>005128</a:t>
              </a:r>
            </a:p>
          </p:txBody>
        </p:sp>
      </p:grpSp>
      <p:grpSp>
        <p:nvGrpSpPr>
          <p:cNvPr id="540" name="Group"/>
          <p:cNvGrpSpPr/>
          <p:nvPr/>
        </p:nvGrpSpPr>
        <p:grpSpPr>
          <a:xfrm>
            <a:off x="9258234" y="3943088"/>
            <a:ext cx="2374188" cy="473091"/>
            <a:chOff x="0" y="0"/>
            <a:chExt cx="2374186" cy="473090"/>
          </a:xfrm>
        </p:grpSpPr>
        <p:sp>
          <p:nvSpPr>
            <p:cNvPr id="538" name="Sea Buckthorn Yellow"/>
            <p:cNvSpPr/>
            <p:nvPr/>
          </p:nvSpPr>
          <p:spPr>
            <a:xfrm>
              <a:off x="0" y="0"/>
              <a:ext cx="2347615" cy="463550"/>
            </a:xfrm>
            <a:prstGeom prst="rect">
              <a:avLst/>
            </a:prstGeom>
            <a:solidFill>
              <a:srgbClr val="FCB131"/>
            </a:soli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a:solidFill>
                    <a:srgbClr val="FFFFFF"/>
                  </a:solidFill>
                </a:defRPr>
              </a:lvl1pPr>
            </a:lstStyle>
            <a:p>
              <a:pPr/>
              <a:r>
                <a:t>Sea Buckthorn Yellow</a:t>
              </a:r>
            </a:p>
          </p:txBody>
        </p:sp>
        <p:sp>
          <p:nvSpPr>
            <p:cNvPr id="539" name="R252  G177  B49…"/>
            <p:cNvSpPr/>
            <p:nvPr/>
          </p:nvSpPr>
          <p:spPr>
            <a:xfrm>
              <a:off x="0" y="473090"/>
              <a:ext cx="237418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000"/>
              </a:pPr>
              <a:r>
                <a:t>R</a:t>
              </a:r>
              <a:r>
                <a:rPr b="1"/>
                <a:t>252 </a:t>
              </a:r>
              <a:r>
                <a:t> G</a:t>
              </a:r>
              <a:r>
                <a:rPr b="1"/>
                <a:t>177 </a:t>
              </a:r>
              <a:r>
                <a:t> B</a:t>
              </a:r>
              <a:r>
                <a:rPr b="1"/>
                <a:t>49</a:t>
              </a:r>
              <a:endParaRPr b="1"/>
            </a:p>
            <a:p>
              <a:pPr>
                <a:defRPr sz="1000"/>
              </a:pPr>
              <a:r>
                <a:t>Hex  </a:t>
              </a:r>
              <a:r>
                <a:rPr b="1"/>
                <a:t>FCB131</a:t>
              </a:r>
            </a:p>
          </p:txBody>
        </p:sp>
      </p:grpSp>
      <p:sp>
        <p:nvSpPr>
          <p:cNvPr id="541" name="ตัวอักษร"/>
          <p:cNvSpPr txBox="1"/>
          <p:nvPr/>
        </p:nvSpPr>
        <p:spPr>
          <a:xfrm>
            <a:off x="419477" y="4755928"/>
            <a:ext cx="891561" cy="38097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800"/>
            </a:lvl1pPr>
          </a:lstStyle>
          <a:p>
            <a:pPr/>
            <a:r>
              <a:t>ตัวอักษร</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5" name="Freeform 14"/>
          <p:cNvSpPr/>
          <p:nvPr/>
        </p:nvSpPr>
        <p:spPr>
          <a:xfrm>
            <a:off x="-2035810" y="1972203"/>
            <a:ext cx="5216075" cy="5865432"/>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346" name="Freeform 14"/>
          <p:cNvSpPr/>
          <p:nvPr/>
        </p:nvSpPr>
        <p:spPr>
          <a:xfrm>
            <a:off x="180419" y="-285356"/>
            <a:ext cx="671037"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alpha val="75000"/>
              </a:srgbClr>
            </a:solidFill>
          </a:ln>
        </p:spPr>
        <p:txBody>
          <a:bodyPr lIns="45719" rIns="45719"/>
          <a:lstStyle/>
          <a:p>
            <a:pPr>
              <a:defRPr sz="1800">
                <a:latin typeface="+mj-lt"/>
                <a:ea typeface="+mj-ea"/>
                <a:cs typeface="+mj-cs"/>
                <a:sym typeface="Poppins"/>
              </a:defRPr>
            </a:pPr>
          </a:p>
        </p:txBody>
      </p:sp>
      <p:sp>
        <p:nvSpPr>
          <p:cNvPr id="347" name="Freeform 14"/>
          <p:cNvSpPr/>
          <p:nvPr/>
        </p:nvSpPr>
        <p:spPr>
          <a:xfrm>
            <a:off x="1608092" y="-494239"/>
            <a:ext cx="2875090" cy="3233014"/>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348" name="Freeform 14"/>
          <p:cNvSpPr/>
          <p:nvPr/>
        </p:nvSpPr>
        <p:spPr>
          <a:xfrm>
            <a:off x="1904827" y="3520166"/>
            <a:ext cx="1798005" cy="2021841"/>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FFFFFF"/>
          </a:solidFill>
          <a:ln w="12700">
            <a:miter lim="400000"/>
          </a:ln>
          <a:effectLst>
            <a:outerShdw sx="100000" sy="100000" kx="0" ky="0" algn="b" rotWithShape="0" blurRad="190500" dist="0" dir="0">
              <a:srgbClr val="000000">
                <a:alpha val="10000"/>
              </a:srgbClr>
            </a:outerShdw>
          </a:effectLst>
        </p:spPr>
        <p:txBody>
          <a:bodyPr lIns="45719" rIns="45719"/>
          <a:lstStyle/>
          <a:p>
            <a:pPr>
              <a:defRPr sz="1800">
                <a:latin typeface="+mj-lt"/>
                <a:ea typeface="+mj-ea"/>
                <a:cs typeface="+mj-cs"/>
                <a:sym typeface="Poppins"/>
              </a:defRPr>
            </a:pPr>
          </a:p>
        </p:txBody>
      </p:sp>
      <p:sp>
        <p:nvSpPr>
          <p:cNvPr id="349" name="Rectangle 9"/>
          <p:cNvSpPr txBox="1"/>
          <p:nvPr/>
        </p:nvSpPr>
        <p:spPr>
          <a:xfrm>
            <a:off x="3182063" y="2652762"/>
            <a:ext cx="8460294"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5500">
                <a:solidFill>
                  <a:srgbClr val="FFFFFF"/>
                </a:solidFill>
              </a:defRPr>
            </a:lvl1pPr>
          </a:lstStyle>
          <a:p>
            <a:pPr/>
            <a:r>
              <a:t>Introduction</a:t>
            </a:r>
          </a:p>
        </p:txBody>
      </p:sp>
      <p:sp>
        <p:nvSpPr>
          <p:cNvPr id="350" name="Map"/>
          <p:cNvSpPr/>
          <p:nvPr/>
        </p:nvSpPr>
        <p:spPr>
          <a:xfrm>
            <a:off x="2232329" y="4004525"/>
            <a:ext cx="1143001" cy="1053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4081"/>
                </a:lnTo>
                <a:cubicBezTo>
                  <a:pt x="81" y="14081"/>
                  <a:pt x="167" y="14116"/>
                  <a:pt x="226" y="14181"/>
                </a:cubicBezTo>
                <a:cubicBezTo>
                  <a:pt x="286" y="14245"/>
                  <a:pt x="319" y="14334"/>
                  <a:pt x="319" y="14428"/>
                </a:cubicBezTo>
                <a:cubicBezTo>
                  <a:pt x="319" y="14522"/>
                  <a:pt x="286" y="14609"/>
                  <a:pt x="226" y="14674"/>
                </a:cubicBezTo>
                <a:cubicBezTo>
                  <a:pt x="167" y="14738"/>
                  <a:pt x="87" y="14773"/>
                  <a:pt x="0" y="14773"/>
                </a:cubicBezTo>
                <a:lnTo>
                  <a:pt x="0" y="19100"/>
                </a:lnTo>
                <a:lnTo>
                  <a:pt x="4921" y="21600"/>
                </a:lnTo>
                <a:lnTo>
                  <a:pt x="4921" y="17268"/>
                </a:lnTo>
                <a:cubicBezTo>
                  <a:pt x="4840" y="17268"/>
                  <a:pt x="4754" y="17233"/>
                  <a:pt x="4695" y="17168"/>
                </a:cubicBezTo>
                <a:cubicBezTo>
                  <a:pt x="4635" y="17104"/>
                  <a:pt x="4602" y="17017"/>
                  <a:pt x="4602" y="16923"/>
                </a:cubicBezTo>
                <a:cubicBezTo>
                  <a:pt x="4602" y="16835"/>
                  <a:pt x="4635" y="16740"/>
                  <a:pt x="4695" y="16675"/>
                </a:cubicBezTo>
                <a:cubicBezTo>
                  <a:pt x="4754" y="16611"/>
                  <a:pt x="4835" y="16576"/>
                  <a:pt x="4921" y="16576"/>
                </a:cubicBezTo>
                <a:lnTo>
                  <a:pt x="4921" y="2500"/>
                </a:lnTo>
                <a:lnTo>
                  <a:pt x="0" y="0"/>
                </a:lnTo>
                <a:close/>
                <a:moveTo>
                  <a:pt x="11124" y="0"/>
                </a:moveTo>
                <a:lnTo>
                  <a:pt x="11124" y="7161"/>
                </a:lnTo>
                <a:cubicBezTo>
                  <a:pt x="11205" y="7161"/>
                  <a:pt x="11292" y="7195"/>
                  <a:pt x="11352" y="7260"/>
                </a:cubicBezTo>
                <a:cubicBezTo>
                  <a:pt x="11411" y="7324"/>
                  <a:pt x="11443" y="7414"/>
                  <a:pt x="11443" y="7508"/>
                </a:cubicBezTo>
                <a:cubicBezTo>
                  <a:pt x="11443" y="7596"/>
                  <a:pt x="11411" y="7689"/>
                  <a:pt x="11352" y="7753"/>
                </a:cubicBezTo>
                <a:cubicBezTo>
                  <a:pt x="11292" y="7818"/>
                  <a:pt x="11210" y="7854"/>
                  <a:pt x="11124" y="7854"/>
                </a:cubicBezTo>
                <a:lnTo>
                  <a:pt x="11124" y="19100"/>
                </a:lnTo>
                <a:lnTo>
                  <a:pt x="16045" y="21600"/>
                </a:lnTo>
                <a:lnTo>
                  <a:pt x="16045" y="13183"/>
                </a:lnTo>
                <a:cubicBezTo>
                  <a:pt x="15958" y="13183"/>
                  <a:pt x="15878" y="13148"/>
                  <a:pt x="15818" y="13084"/>
                </a:cubicBezTo>
                <a:cubicBezTo>
                  <a:pt x="15759" y="13019"/>
                  <a:pt x="15727" y="12930"/>
                  <a:pt x="15727" y="12836"/>
                </a:cubicBezTo>
                <a:cubicBezTo>
                  <a:pt x="15727" y="12742"/>
                  <a:pt x="15759" y="12655"/>
                  <a:pt x="15818" y="12590"/>
                </a:cubicBezTo>
                <a:cubicBezTo>
                  <a:pt x="15878" y="12526"/>
                  <a:pt x="15958" y="12491"/>
                  <a:pt x="16045" y="12491"/>
                </a:cubicBezTo>
                <a:lnTo>
                  <a:pt x="16045" y="2500"/>
                </a:lnTo>
                <a:lnTo>
                  <a:pt x="11124" y="0"/>
                </a:lnTo>
                <a:close/>
                <a:moveTo>
                  <a:pt x="21600" y="0"/>
                </a:moveTo>
                <a:lnTo>
                  <a:pt x="16679" y="2500"/>
                </a:lnTo>
                <a:lnTo>
                  <a:pt x="16679" y="12491"/>
                </a:lnTo>
                <a:cubicBezTo>
                  <a:pt x="16760" y="12491"/>
                  <a:pt x="16846" y="12526"/>
                  <a:pt x="16905" y="12590"/>
                </a:cubicBezTo>
                <a:cubicBezTo>
                  <a:pt x="16965" y="12655"/>
                  <a:pt x="16998" y="12742"/>
                  <a:pt x="16998" y="12836"/>
                </a:cubicBezTo>
                <a:cubicBezTo>
                  <a:pt x="16998" y="12930"/>
                  <a:pt x="16965" y="13019"/>
                  <a:pt x="16905" y="13084"/>
                </a:cubicBezTo>
                <a:cubicBezTo>
                  <a:pt x="16846" y="13148"/>
                  <a:pt x="16765" y="13183"/>
                  <a:pt x="16679" y="13183"/>
                </a:cubicBezTo>
                <a:lnTo>
                  <a:pt x="16679" y="21600"/>
                </a:lnTo>
                <a:lnTo>
                  <a:pt x="21600" y="19100"/>
                </a:lnTo>
                <a:lnTo>
                  <a:pt x="21600" y="0"/>
                </a:lnTo>
                <a:close/>
                <a:moveTo>
                  <a:pt x="10487" y="6"/>
                </a:moveTo>
                <a:lnTo>
                  <a:pt x="5565" y="2506"/>
                </a:lnTo>
                <a:lnTo>
                  <a:pt x="5565" y="16582"/>
                </a:lnTo>
                <a:cubicBezTo>
                  <a:pt x="5646" y="16582"/>
                  <a:pt x="5732" y="16616"/>
                  <a:pt x="5792" y="16681"/>
                </a:cubicBezTo>
                <a:cubicBezTo>
                  <a:pt x="5851" y="16745"/>
                  <a:pt x="5885" y="16834"/>
                  <a:pt x="5885" y="16928"/>
                </a:cubicBezTo>
                <a:cubicBezTo>
                  <a:pt x="5885" y="17022"/>
                  <a:pt x="5851" y="17109"/>
                  <a:pt x="5792" y="17174"/>
                </a:cubicBezTo>
                <a:cubicBezTo>
                  <a:pt x="5732" y="17239"/>
                  <a:pt x="5652" y="17275"/>
                  <a:pt x="5565" y="17275"/>
                </a:cubicBezTo>
                <a:lnTo>
                  <a:pt x="5565" y="21600"/>
                </a:lnTo>
                <a:lnTo>
                  <a:pt x="10487" y="19100"/>
                </a:lnTo>
                <a:lnTo>
                  <a:pt x="10487" y="7854"/>
                </a:lnTo>
                <a:cubicBezTo>
                  <a:pt x="10405" y="7854"/>
                  <a:pt x="10318" y="7818"/>
                  <a:pt x="10258" y="7753"/>
                </a:cubicBezTo>
                <a:cubicBezTo>
                  <a:pt x="10199" y="7689"/>
                  <a:pt x="10167" y="7601"/>
                  <a:pt x="10167" y="7508"/>
                </a:cubicBezTo>
                <a:cubicBezTo>
                  <a:pt x="10167" y="7414"/>
                  <a:pt x="10199" y="7324"/>
                  <a:pt x="10258" y="7260"/>
                </a:cubicBezTo>
                <a:cubicBezTo>
                  <a:pt x="10318" y="7195"/>
                  <a:pt x="10400" y="7161"/>
                  <a:pt x="10487" y="7161"/>
                </a:cubicBezTo>
                <a:lnTo>
                  <a:pt x="10487" y="6"/>
                </a:lnTo>
                <a:close/>
                <a:moveTo>
                  <a:pt x="20010" y="4589"/>
                </a:moveTo>
                <a:lnTo>
                  <a:pt x="20691" y="5037"/>
                </a:lnTo>
                <a:lnTo>
                  <a:pt x="19853" y="6310"/>
                </a:lnTo>
                <a:lnTo>
                  <a:pt x="20691" y="6856"/>
                </a:lnTo>
                <a:lnTo>
                  <a:pt x="20010" y="7895"/>
                </a:lnTo>
                <a:lnTo>
                  <a:pt x="19171" y="7342"/>
                </a:lnTo>
                <a:lnTo>
                  <a:pt x="18333" y="8617"/>
                </a:lnTo>
                <a:lnTo>
                  <a:pt x="17652" y="8170"/>
                </a:lnTo>
                <a:lnTo>
                  <a:pt x="18490" y="6897"/>
                </a:lnTo>
                <a:lnTo>
                  <a:pt x="17652" y="6345"/>
                </a:lnTo>
                <a:lnTo>
                  <a:pt x="18333" y="5312"/>
                </a:lnTo>
                <a:lnTo>
                  <a:pt x="19171" y="5864"/>
                </a:lnTo>
                <a:lnTo>
                  <a:pt x="20010" y="4589"/>
                </a:lnTo>
                <a:close/>
                <a:moveTo>
                  <a:pt x="9653" y="7579"/>
                </a:moveTo>
                <a:cubicBezTo>
                  <a:pt x="9778" y="7574"/>
                  <a:pt x="9898" y="7650"/>
                  <a:pt x="9951" y="7777"/>
                </a:cubicBezTo>
                <a:cubicBezTo>
                  <a:pt x="10026" y="7947"/>
                  <a:pt x="9956" y="8154"/>
                  <a:pt x="9799" y="8236"/>
                </a:cubicBezTo>
                <a:cubicBezTo>
                  <a:pt x="9755" y="8259"/>
                  <a:pt x="9707" y="8271"/>
                  <a:pt x="9663" y="8271"/>
                </a:cubicBezTo>
                <a:cubicBezTo>
                  <a:pt x="9544" y="8271"/>
                  <a:pt x="9432" y="8194"/>
                  <a:pt x="9378" y="8071"/>
                </a:cubicBezTo>
                <a:cubicBezTo>
                  <a:pt x="9302" y="7900"/>
                  <a:pt x="9371" y="7688"/>
                  <a:pt x="9528" y="7612"/>
                </a:cubicBezTo>
                <a:cubicBezTo>
                  <a:pt x="9569" y="7592"/>
                  <a:pt x="9612" y="7581"/>
                  <a:pt x="9653" y="7579"/>
                </a:cubicBezTo>
                <a:close/>
                <a:moveTo>
                  <a:pt x="11955" y="7579"/>
                </a:moveTo>
                <a:cubicBezTo>
                  <a:pt x="11996" y="7581"/>
                  <a:pt x="12038" y="7592"/>
                  <a:pt x="12077" y="7612"/>
                </a:cubicBezTo>
                <a:cubicBezTo>
                  <a:pt x="12234" y="7688"/>
                  <a:pt x="12303" y="7895"/>
                  <a:pt x="12227" y="8071"/>
                </a:cubicBezTo>
                <a:cubicBezTo>
                  <a:pt x="12173" y="8194"/>
                  <a:pt x="12061" y="8271"/>
                  <a:pt x="11942" y="8271"/>
                </a:cubicBezTo>
                <a:cubicBezTo>
                  <a:pt x="11898" y="8271"/>
                  <a:pt x="11850" y="8259"/>
                  <a:pt x="11806" y="8236"/>
                </a:cubicBezTo>
                <a:cubicBezTo>
                  <a:pt x="11644" y="8154"/>
                  <a:pt x="11579" y="7947"/>
                  <a:pt x="11654" y="7777"/>
                </a:cubicBezTo>
                <a:cubicBezTo>
                  <a:pt x="11711" y="7645"/>
                  <a:pt x="11832" y="7572"/>
                  <a:pt x="11955" y="7579"/>
                </a:cubicBezTo>
                <a:close/>
                <a:moveTo>
                  <a:pt x="8832" y="7997"/>
                </a:moveTo>
                <a:cubicBezTo>
                  <a:pt x="8957" y="7992"/>
                  <a:pt x="9077" y="8066"/>
                  <a:pt x="9129" y="8194"/>
                </a:cubicBezTo>
                <a:cubicBezTo>
                  <a:pt x="9205" y="8364"/>
                  <a:pt x="9140" y="8570"/>
                  <a:pt x="8977" y="8652"/>
                </a:cubicBezTo>
                <a:cubicBezTo>
                  <a:pt x="8934" y="8676"/>
                  <a:pt x="8885" y="8687"/>
                  <a:pt x="8842" y="8687"/>
                </a:cubicBezTo>
                <a:cubicBezTo>
                  <a:pt x="8723" y="8687"/>
                  <a:pt x="8609" y="8610"/>
                  <a:pt x="8555" y="8487"/>
                </a:cubicBezTo>
                <a:cubicBezTo>
                  <a:pt x="8479" y="8311"/>
                  <a:pt x="8550" y="8107"/>
                  <a:pt x="8707" y="8030"/>
                </a:cubicBezTo>
                <a:cubicBezTo>
                  <a:pt x="8747" y="8010"/>
                  <a:pt x="8790" y="7999"/>
                  <a:pt x="8832" y="7997"/>
                </a:cubicBezTo>
                <a:close/>
                <a:moveTo>
                  <a:pt x="12776" y="7997"/>
                </a:moveTo>
                <a:cubicBezTo>
                  <a:pt x="12817" y="7999"/>
                  <a:pt x="12859" y="8010"/>
                  <a:pt x="12898" y="8030"/>
                </a:cubicBezTo>
                <a:cubicBezTo>
                  <a:pt x="13055" y="8107"/>
                  <a:pt x="13126" y="8311"/>
                  <a:pt x="13050" y="8487"/>
                </a:cubicBezTo>
                <a:cubicBezTo>
                  <a:pt x="12996" y="8610"/>
                  <a:pt x="12882" y="8687"/>
                  <a:pt x="12763" y="8687"/>
                </a:cubicBezTo>
                <a:cubicBezTo>
                  <a:pt x="12720" y="8687"/>
                  <a:pt x="12671" y="8676"/>
                  <a:pt x="12628" y="8652"/>
                </a:cubicBezTo>
                <a:cubicBezTo>
                  <a:pt x="12471" y="8570"/>
                  <a:pt x="12400" y="8364"/>
                  <a:pt x="12476" y="8194"/>
                </a:cubicBezTo>
                <a:cubicBezTo>
                  <a:pt x="12532" y="8066"/>
                  <a:pt x="12654" y="7992"/>
                  <a:pt x="12776" y="7997"/>
                </a:cubicBezTo>
                <a:close/>
                <a:moveTo>
                  <a:pt x="8021" y="8404"/>
                </a:moveTo>
                <a:cubicBezTo>
                  <a:pt x="8107" y="8404"/>
                  <a:pt x="8188" y="8441"/>
                  <a:pt x="8247" y="8505"/>
                </a:cubicBezTo>
                <a:cubicBezTo>
                  <a:pt x="8307" y="8570"/>
                  <a:pt x="8338" y="8657"/>
                  <a:pt x="8339" y="8751"/>
                </a:cubicBezTo>
                <a:cubicBezTo>
                  <a:pt x="8339" y="8845"/>
                  <a:pt x="8307" y="8934"/>
                  <a:pt x="8247" y="8999"/>
                </a:cubicBezTo>
                <a:cubicBezTo>
                  <a:pt x="8188" y="9063"/>
                  <a:pt x="8107" y="9098"/>
                  <a:pt x="8021" y="9098"/>
                </a:cubicBezTo>
                <a:cubicBezTo>
                  <a:pt x="7934" y="9098"/>
                  <a:pt x="7852" y="9063"/>
                  <a:pt x="7793" y="8999"/>
                </a:cubicBezTo>
                <a:cubicBezTo>
                  <a:pt x="7733" y="8934"/>
                  <a:pt x="7701" y="8845"/>
                  <a:pt x="7701" y="8751"/>
                </a:cubicBezTo>
                <a:cubicBezTo>
                  <a:pt x="7701" y="8657"/>
                  <a:pt x="7733" y="8570"/>
                  <a:pt x="7793" y="8505"/>
                </a:cubicBezTo>
                <a:cubicBezTo>
                  <a:pt x="7852" y="8441"/>
                  <a:pt x="7934" y="8404"/>
                  <a:pt x="8021" y="8404"/>
                </a:cubicBezTo>
                <a:close/>
                <a:moveTo>
                  <a:pt x="13579" y="8404"/>
                </a:moveTo>
                <a:cubicBezTo>
                  <a:pt x="13660" y="8404"/>
                  <a:pt x="13748" y="8441"/>
                  <a:pt x="13807" y="8505"/>
                </a:cubicBezTo>
                <a:cubicBezTo>
                  <a:pt x="13867" y="8570"/>
                  <a:pt x="13899" y="8657"/>
                  <a:pt x="13899" y="8751"/>
                </a:cubicBezTo>
                <a:cubicBezTo>
                  <a:pt x="13899" y="8845"/>
                  <a:pt x="13867" y="8934"/>
                  <a:pt x="13807" y="8999"/>
                </a:cubicBezTo>
                <a:cubicBezTo>
                  <a:pt x="13748" y="9063"/>
                  <a:pt x="13666" y="9098"/>
                  <a:pt x="13579" y="9098"/>
                </a:cubicBezTo>
                <a:cubicBezTo>
                  <a:pt x="13493" y="9098"/>
                  <a:pt x="13412" y="9063"/>
                  <a:pt x="13353" y="8999"/>
                </a:cubicBezTo>
                <a:cubicBezTo>
                  <a:pt x="13293" y="8934"/>
                  <a:pt x="13260" y="8845"/>
                  <a:pt x="13260" y="8751"/>
                </a:cubicBezTo>
                <a:cubicBezTo>
                  <a:pt x="13260" y="8657"/>
                  <a:pt x="13293" y="8570"/>
                  <a:pt x="13353" y="8505"/>
                </a:cubicBezTo>
                <a:cubicBezTo>
                  <a:pt x="13412" y="8441"/>
                  <a:pt x="13493" y="8404"/>
                  <a:pt x="13579" y="8404"/>
                </a:cubicBezTo>
                <a:close/>
                <a:moveTo>
                  <a:pt x="19139" y="8404"/>
                </a:moveTo>
                <a:cubicBezTo>
                  <a:pt x="19226" y="8404"/>
                  <a:pt x="19306" y="8441"/>
                  <a:pt x="19366" y="8505"/>
                </a:cubicBezTo>
                <a:cubicBezTo>
                  <a:pt x="19425" y="8570"/>
                  <a:pt x="19459" y="8657"/>
                  <a:pt x="19459" y="8751"/>
                </a:cubicBezTo>
                <a:cubicBezTo>
                  <a:pt x="19459" y="8845"/>
                  <a:pt x="19425" y="8934"/>
                  <a:pt x="19366" y="8999"/>
                </a:cubicBezTo>
                <a:cubicBezTo>
                  <a:pt x="19306" y="9063"/>
                  <a:pt x="19226" y="9098"/>
                  <a:pt x="19139" y="9098"/>
                </a:cubicBezTo>
                <a:cubicBezTo>
                  <a:pt x="19053" y="9098"/>
                  <a:pt x="18971" y="9063"/>
                  <a:pt x="18911" y="8999"/>
                </a:cubicBezTo>
                <a:cubicBezTo>
                  <a:pt x="18852" y="8934"/>
                  <a:pt x="18820" y="8845"/>
                  <a:pt x="18820" y="8751"/>
                </a:cubicBezTo>
                <a:cubicBezTo>
                  <a:pt x="18820" y="8657"/>
                  <a:pt x="18852" y="8570"/>
                  <a:pt x="18911" y="8505"/>
                </a:cubicBezTo>
                <a:cubicBezTo>
                  <a:pt x="18971" y="8441"/>
                  <a:pt x="19053" y="8404"/>
                  <a:pt x="19139" y="8404"/>
                </a:cubicBezTo>
                <a:close/>
                <a:moveTo>
                  <a:pt x="13584" y="9351"/>
                </a:moveTo>
                <a:cubicBezTo>
                  <a:pt x="13763" y="9351"/>
                  <a:pt x="13904" y="9502"/>
                  <a:pt x="13904" y="9696"/>
                </a:cubicBezTo>
                <a:cubicBezTo>
                  <a:pt x="13898" y="9889"/>
                  <a:pt x="13757" y="10042"/>
                  <a:pt x="13584" y="10042"/>
                </a:cubicBezTo>
                <a:cubicBezTo>
                  <a:pt x="13411" y="10042"/>
                  <a:pt x="13267" y="9889"/>
                  <a:pt x="13267" y="9696"/>
                </a:cubicBezTo>
                <a:cubicBezTo>
                  <a:pt x="13267" y="9502"/>
                  <a:pt x="13406" y="9351"/>
                  <a:pt x="13584" y="9351"/>
                </a:cubicBezTo>
                <a:close/>
                <a:moveTo>
                  <a:pt x="19144" y="9351"/>
                </a:moveTo>
                <a:cubicBezTo>
                  <a:pt x="19323" y="9351"/>
                  <a:pt x="19464" y="9502"/>
                  <a:pt x="19464" y="9696"/>
                </a:cubicBezTo>
                <a:cubicBezTo>
                  <a:pt x="19458" y="9889"/>
                  <a:pt x="19317" y="10042"/>
                  <a:pt x="19144" y="10042"/>
                </a:cubicBezTo>
                <a:cubicBezTo>
                  <a:pt x="18971" y="10042"/>
                  <a:pt x="18825" y="9889"/>
                  <a:pt x="18825" y="9696"/>
                </a:cubicBezTo>
                <a:cubicBezTo>
                  <a:pt x="18825" y="9502"/>
                  <a:pt x="18966" y="9351"/>
                  <a:pt x="19144" y="9351"/>
                </a:cubicBezTo>
                <a:close/>
                <a:moveTo>
                  <a:pt x="8021" y="9562"/>
                </a:moveTo>
                <a:cubicBezTo>
                  <a:pt x="8194" y="9562"/>
                  <a:pt x="8338" y="9715"/>
                  <a:pt x="8339" y="9909"/>
                </a:cubicBezTo>
                <a:cubicBezTo>
                  <a:pt x="8339" y="10102"/>
                  <a:pt x="8199" y="10253"/>
                  <a:pt x="8021" y="10253"/>
                </a:cubicBezTo>
                <a:cubicBezTo>
                  <a:pt x="7842" y="10253"/>
                  <a:pt x="7701" y="10102"/>
                  <a:pt x="7701" y="9909"/>
                </a:cubicBezTo>
                <a:cubicBezTo>
                  <a:pt x="7701" y="9721"/>
                  <a:pt x="7842" y="9562"/>
                  <a:pt x="8021" y="9562"/>
                </a:cubicBezTo>
                <a:close/>
                <a:moveTo>
                  <a:pt x="13584" y="10296"/>
                </a:moveTo>
                <a:cubicBezTo>
                  <a:pt x="13763" y="10296"/>
                  <a:pt x="13904" y="10449"/>
                  <a:pt x="13904" y="10642"/>
                </a:cubicBezTo>
                <a:cubicBezTo>
                  <a:pt x="13898" y="10836"/>
                  <a:pt x="13757" y="10987"/>
                  <a:pt x="13584" y="10987"/>
                </a:cubicBezTo>
                <a:cubicBezTo>
                  <a:pt x="13411" y="10987"/>
                  <a:pt x="13267" y="10836"/>
                  <a:pt x="13267" y="10642"/>
                </a:cubicBezTo>
                <a:cubicBezTo>
                  <a:pt x="13267" y="10454"/>
                  <a:pt x="13406" y="10296"/>
                  <a:pt x="13584" y="10296"/>
                </a:cubicBezTo>
                <a:close/>
                <a:moveTo>
                  <a:pt x="19144" y="10296"/>
                </a:moveTo>
                <a:cubicBezTo>
                  <a:pt x="19323" y="10296"/>
                  <a:pt x="19464" y="10449"/>
                  <a:pt x="19464" y="10642"/>
                </a:cubicBezTo>
                <a:cubicBezTo>
                  <a:pt x="19458" y="10836"/>
                  <a:pt x="19317" y="10987"/>
                  <a:pt x="19144" y="10987"/>
                </a:cubicBezTo>
                <a:cubicBezTo>
                  <a:pt x="18971" y="10987"/>
                  <a:pt x="18825" y="10836"/>
                  <a:pt x="18825" y="10642"/>
                </a:cubicBezTo>
                <a:cubicBezTo>
                  <a:pt x="18825" y="10454"/>
                  <a:pt x="18966" y="10296"/>
                  <a:pt x="19144" y="10296"/>
                </a:cubicBezTo>
                <a:close/>
                <a:moveTo>
                  <a:pt x="8021" y="10717"/>
                </a:moveTo>
                <a:cubicBezTo>
                  <a:pt x="8194" y="10717"/>
                  <a:pt x="8338" y="10870"/>
                  <a:pt x="8339" y="11064"/>
                </a:cubicBezTo>
                <a:cubicBezTo>
                  <a:pt x="8339" y="11252"/>
                  <a:pt x="8199" y="11411"/>
                  <a:pt x="8021" y="11411"/>
                </a:cubicBezTo>
                <a:cubicBezTo>
                  <a:pt x="7842" y="11411"/>
                  <a:pt x="7701" y="11258"/>
                  <a:pt x="7701" y="11064"/>
                </a:cubicBezTo>
                <a:cubicBezTo>
                  <a:pt x="7701" y="10876"/>
                  <a:pt x="7842" y="10717"/>
                  <a:pt x="8021" y="10717"/>
                </a:cubicBezTo>
                <a:close/>
                <a:moveTo>
                  <a:pt x="13579" y="11240"/>
                </a:moveTo>
                <a:cubicBezTo>
                  <a:pt x="13660" y="11240"/>
                  <a:pt x="13748" y="11275"/>
                  <a:pt x="13807" y="11339"/>
                </a:cubicBezTo>
                <a:cubicBezTo>
                  <a:pt x="13867" y="11404"/>
                  <a:pt x="13899" y="11493"/>
                  <a:pt x="13899" y="11587"/>
                </a:cubicBezTo>
                <a:cubicBezTo>
                  <a:pt x="13899" y="11681"/>
                  <a:pt x="13867" y="11768"/>
                  <a:pt x="13807" y="11833"/>
                </a:cubicBezTo>
                <a:cubicBezTo>
                  <a:pt x="13748" y="11897"/>
                  <a:pt x="13666" y="11934"/>
                  <a:pt x="13579" y="11934"/>
                </a:cubicBezTo>
                <a:cubicBezTo>
                  <a:pt x="13493" y="11934"/>
                  <a:pt x="13412" y="11897"/>
                  <a:pt x="13353" y="11833"/>
                </a:cubicBezTo>
                <a:cubicBezTo>
                  <a:pt x="13293" y="11768"/>
                  <a:pt x="13260" y="11681"/>
                  <a:pt x="13260" y="11587"/>
                </a:cubicBezTo>
                <a:cubicBezTo>
                  <a:pt x="13260" y="11493"/>
                  <a:pt x="13293" y="11404"/>
                  <a:pt x="13353" y="11339"/>
                </a:cubicBezTo>
                <a:cubicBezTo>
                  <a:pt x="13412" y="11275"/>
                  <a:pt x="13493" y="11240"/>
                  <a:pt x="13579" y="11240"/>
                </a:cubicBezTo>
                <a:close/>
                <a:moveTo>
                  <a:pt x="19139" y="11240"/>
                </a:moveTo>
                <a:cubicBezTo>
                  <a:pt x="19226" y="11240"/>
                  <a:pt x="19306" y="11275"/>
                  <a:pt x="19366" y="11339"/>
                </a:cubicBezTo>
                <a:cubicBezTo>
                  <a:pt x="19425" y="11404"/>
                  <a:pt x="19459" y="11493"/>
                  <a:pt x="19459" y="11587"/>
                </a:cubicBezTo>
                <a:cubicBezTo>
                  <a:pt x="19459" y="11681"/>
                  <a:pt x="19425" y="11768"/>
                  <a:pt x="19366" y="11833"/>
                </a:cubicBezTo>
                <a:cubicBezTo>
                  <a:pt x="19306" y="11897"/>
                  <a:pt x="19226" y="11934"/>
                  <a:pt x="19139" y="11934"/>
                </a:cubicBezTo>
                <a:cubicBezTo>
                  <a:pt x="19053" y="11934"/>
                  <a:pt x="18971" y="11897"/>
                  <a:pt x="18911" y="11833"/>
                </a:cubicBezTo>
                <a:cubicBezTo>
                  <a:pt x="18852" y="11768"/>
                  <a:pt x="18820" y="11681"/>
                  <a:pt x="18820" y="11587"/>
                </a:cubicBezTo>
                <a:cubicBezTo>
                  <a:pt x="18820" y="11493"/>
                  <a:pt x="18852" y="11404"/>
                  <a:pt x="18911" y="11339"/>
                </a:cubicBezTo>
                <a:cubicBezTo>
                  <a:pt x="18971" y="11275"/>
                  <a:pt x="19053" y="11240"/>
                  <a:pt x="19139" y="11240"/>
                </a:cubicBezTo>
                <a:close/>
                <a:moveTo>
                  <a:pt x="14421" y="11666"/>
                </a:moveTo>
                <a:cubicBezTo>
                  <a:pt x="14462" y="11668"/>
                  <a:pt x="14503" y="11678"/>
                  <a:pt x="14543" y="11699"/>
                </a:cubicBezTo>
                <a:cubicBezTo>
                  <a:pt x="14699" y="11775"/>
                  <a:pt x="14763" y="11979"/>
                  <a:pt x="14693" y="12156"/>
                </a:cubicBezTo>
                <a:cubicBezTo>
                  <a:pt x="14639" y="12279"/>
                  <a:pt x="14526" y="12355"/>
                  <a:pt x="14407" y="12355"/>
                </a:cubicBezTo>
                <a:cubicBezTo>
                  <a:pt x="14364" y="12355"/>
                  <a:pt x="14315" y="12344"/>
                  <a:pt x="14272" y="12321"/>
                </a:cubicBezTo>
                <a:cubicBezTo>
                  <a:pt x="14115" y="12238"/>
                  <a:pt x="14044" y="12032"/>
                  <a:pt x="14120" y="11862"/>
                </a:cubicBezTo>
                <a:cubicBezTo>
                  <a:pt x="14177" y="11734"/>
                  <a:pt x="14298" y="11661"/>
                  <a:pt x="14421" y="11666"/>
                </a:cubicBezTo>
                <a:close/>
                <a:moveTo>
                  <a:pt x="18311" y="11666"/>
                </a:moveTo>
                <a:cubicBezTo>
                  <a:pt x="18436" y="11661"/>
                  <a:pt x="18556" y="11734"/>
                  <a:pt x="18609" y="11862"/>
                </a:cubicBezTo>
                <a:cubicBezTo>
                  <a:pt x="18684" y="12032"/>
                  <a:pt x="18615" y="12238"/>
                  <a:pt x="18458" y="12321"/>
                </a:cubicBezTo>
                <a:cubicBezTo>
                  <a:pt x="18415" y="12344"/>
                  <a:pt x="18366" y="12355"/>
                  <a:pt x="18323" y="12355"/>
                </a:cubicBezTo>
                <a:cubicBezTo>
                  <a:pt x="18204" y="12355"/>
                  <a:pt x="18090" y="12285"/>
                  <a:pt x="18036" y="12156"/>
                </a:cubicBezTo>
                <a:cubicBezTo>
                  <a:pt x="17960" y="11979"/>
                  <a:pt x="18031" y="11775"/>
                  <a:pt x="18188" y="11699"/>
                </a:cubicBezTo>
                <a:cubicBezTo>
                  <a:pt x="18228" y="11678"/>
                  <a:pt x="18270" y="11668"/>
                  <a:pt x="18311" y="11666"/>
                </a:cubicBezTo>
                <a:close/>
                <a:moveTo>
                  <a:pt x="8021" y="11868"/>
                </a:moveTo>
                <a:cubicBezTo>
                  <a:pt x="8194" y="11868"/>
                  <a:pt x="8338" y="12021"/>
                  <a:pt x="8339" y="12214"/>
                </a:cubicBezTo>
                <a:cubicBezTo>
                  <a:pt x="8339" y="12408"/>
                  <a:pt x="8199" y="12561"/>
                  <a:pt x="8021" y="12561"/>
                </a:cubicBezTo>
                <a:cubicBezTo>
                  <a:pt x="7842" y="12561"/>
                  <a:pt x="7701" y="12408"/>
                  <a:pt x="7701" y="12214"/>
                </a:cubicBezTo>
                <a:cubicBezTo>
                  <a:pt x="7701" y="12021"/>
                  <a:pt x="7842" y="11868"/>
                  <a:pt x="8021" y="11868"/>
                </a:cubicBezTo>
                <a:close/>
                <a:moveTo>
                  <a:pt x="17490" y="12077"/>
                </a:moveTo>
                <a:cubicBezTo>
                  <a:pt x="17615" y="12071"/>
                  <a:pt x="17735" y="12145"/>
                  <a:pt x="17787" y="12273"/>
                </a:cubicBezTo>
                <a:cubicBezTo>
                  <a:pt x="17863" y="12449"/>
                  <a:pt x="17797" y="12655"/>
                  <a:pt x="17635" y="12737"/>
                </a:cubicBezTo>
                <a:cubicBezTo>
                  <a:pt x="17592" y="12760"/>
                  <a:pt x="17543" y="12766"/>
                  <a:pt x="17500" y="12766"/>
                </a:cubicBezTo>
                <a:cubicBezTo>
                  <a:pt x="17381" y="12766"/>
                  <a:pt x="17269" y="12696"/>
                  <a:pt x="17214" y="12566"/>
                </a:cubicBezTo>
                <a:cubicBezTo>
                  <a:pt x="17139" y="12390"/>
                  <a:pt x="17208" y="12186"/>
                  <a:pt x="17365" y="12110"/>
                </a:cubicBezTo>
                <a:cubicBezTo>
                  <a:pt x="17405" y="12089"/>
                  <a:pt x="17448" y="12078"/>
                  <a:pt x="17490" y="12077"/>
                </a:cubicBezTo>
                <a:close/>
                <a:moveTo>
                  <a:pt x="15237" y="12088"/>
                </a:moveTo>
                <a:cubicBezTo>
                  <a:pt x="15278" y="12090"/>
                  <a:pt x="15320" y="12100"/>
                  <a:pt x="15359" y="12121"/>
                </a:cubicBezTo>
                <a:cubicBezTo>
                  <a:pt x="15516" y="12191"/>
                  <a:pt x="15587" y="12396"/>
                  <a:pt x="15511" y="12572"/>
                </a:cubicBezTo>
                <a:cubicBezTo>
                  <a:pt x="15457" y="12695"/>
                  <a:pt x="15343" y="12772"/>
                  <a:pt x="15224" y="12772"/>
                </a:cubicBezTo>
                <a:cubicBezTo>
                  <a:pt x="15180" y="12772"/>
                  <a:pt x="15132" y="12760"/>
                  <a:pt x="15088" y="12742"/>
                </a:cubicBezTo>
                <a:cubicBezTo>
                  <a:pt x="14926" y="12660"/>
                  <a:pt x="14861" y="12456"/>
                  <a:pt x="14936" y="12286"/>
                </a:cubicBezTo>
                <a:cubicBezTo>
                  <a:pt x="14993" y="12154"/>
                  <a:pt x="15114" y="12081"/>
                  <a:pt x="15237" y="12088"/>
                </a:cubicBezTo>
                <a:close/>
                <a:moveTo>
                  <a:pt x="8021" y="13019"/>
                </a:moveTo>
                <a:cubicBezTo>
                  <a:pt x="8194" y="13019"/>
                  <a:pt x="8338" y="13171"/>
                  <a:pt x="8339" y="13364"/>
                </a:cubicBezTo>
                <a:cubicBezTo>
                  <a:pt x="8339" y="13558"/>
                  <a:pt x="8199" y="13711"/>
                  <a:pt x="8021" y="13711"/>
                </a:cubicBezTo>
                <a:cubicBezTo>
                  <a:pt x="7842" y="13711"/>
                  <a:pt x="7701" y="13558"/>
                  <a:pt x="7701" y="13364"/>
                </a:cubicBezTo>
                <a:cubicBezTo>
                  <a:pt x="7701" y="13176"/>
                  <a:pt x="7842" y="13019"/>
                  <a:pt x="8021" y="13019"/>
                </a:cubicBezTo>
                <a:close/>
                <a:moveTo>
                  <a:pt x="8021" y="14175"/>
                </a:moveTo>
                <a:cubicBezTo>
                  <a:pt x="8194" y="14175"/>
                  <a:pt x="8338" y="14328"/>
                  <a:pt x="8339" y="14522"/>
                </a:cubicBezTo>
                <a:cubicBezTo>
                  <a:pt x="8339" y="14715"/>
                  <a:pt x="8199" y="14868"/>
                  <a:pt x="8021" y="14868"/>
                </a:cubicBezTo>
                <a:cubicBezTo>
                  <a:pt x="7842" y="14868"/>
                  <a:pt x="7701" y="14715"/>
                  <a:pt x="7701" y="14522"/>
                </a:cubicBezTo>
                <a:cubicBezTo>
                  <a:pt x="7701" y="14328"/>
                  <a:pt x="7842" y="14175"/>
                  <a:pt x="8021" y="14175"/>
                </a:cubicBezTo>
                <a:close/>
                <a:moveTo>
                  <a:pt x="999" y="14582"/>
                </a:moveTo>
                <a:cubicBezTo>
                  <a:pt x="1040" y="14584"/>
                  <a:pt x="1080" y="14595"/>
                  <a:pt x="1119" y="14615"/>
                </a:cubicBezTo>
                <a:cubicBezTo>
                  <a:pt x="1281" y="14692"/>
                  <a:pt x="1347" y="14898"/>
                  <a:pt x="1271" y="15074"/>
                </a:cubicBezTo>
                <a:cubicBezTo>
                  <a:pt x="1217" y="15197"/>
                  <a:pt x="1103" y="15272"/>
                  <a:pt x="984" y="15272"/>
                </a:cubicBezTo>
                <a:cubicBezTo>
                  <a:pt x="940" y="15272"/>
                  <a:pt x="892" y="15261"/>
                  <a:pt x="848" y="15237"/>
                </a:cubicBezTo>
                <a:cubicBezTo>
                  <a:pt x="692" y="15155"/>
                  <a:pt x="622" y="14951"/>
                  <a:pt x="698" y="14780"/>
                </a:cubicBezTo>
                <a:cubicBezTo>
                  <a:pt x="755" y="14648"/>
                  <a:pt x="876" y="14576"/>
                  <a:pt x="999" y="14582"/>
                </a:cubicBezTo>
                <a:close/>
                <a:moveTo>
                  <a:pt x="1987" y="15087"/>
                </a:moveTo>
                <a:cubicBezTo>
                  <a:pt x="2028" y="15089"/>
                  <a:pt x="2070" y="15099"/>
                  <a:pt x="2109" y="15120"/>
                </a:cubicBezTo>
                <a:cubicBezTo>
                  <a:pt x="2266" y="15196"/>
                  <a:pt x="2332" y="15402"/>
                  <a:pt x="2261" y="15573"/>
                </a:cubicBezTo>
                <a:cubicBezTo>
                  <a:pt x="2207" y="15696"/>
                  <a:pt x="2093" y="15771"/>
                  <a:pt x="1974" y="15771"/>
                </a:cubicBezTo>
                <a:cubicBezTo>
                  <a:pt x="1931" y="15771"/>
                  <a:pt x="1882" y="15759"/>
                  <a:pt x="1839" y="15741"/>
                </a:cubicBezTo>
                <a:cubicBezTo>
                  <a:pt x="1676" y="15659"/>
                  <a:pt x="1611" y="15455"/>
                  <a:pt x="1687" y="15285"/>
                </a:cubicBezTo>
                <a:cubicBezTo>
                  <a:pt x="1743" y="15153"/>
                  <a:pt x="1865" y="15080"/>
                  <a:pt x="1987" y="15087"/>
                </a:cubicBezTo>
                <a:close/>
                <a:moveTo>
                  <a:pt x="8021" y="15325"/>
                </a:moveTo>
                <a:cubicBezTo>
                  <a:pt x="8107" y="15325"/>
                  <a:pt x="8188" y="15361"/>
                  <a:pt x="8247" y="15426"/>
                </a:cubicBezTo>
                <a:cubicBezTo>
                  <a:pt x="8307" y="15491"/>
                  <a:pt x="8338" y="15578"/>
                  <a:pt x="8339" y="15672"/>
                </a:cubicBezTo>
                <a:cubicBezTo>
                  <a:pt x="8339" y="15766"/>
                  <a:pt x="8307" y="15853"/>
                  <a:pt x="8247" y="15918"/>
                </a:cubicBezTo>
                <a:cubicBezTo>
                  <a:pt x="8188" y="15982"/>
                  <a:pt x="8107" y="16018"/>
                  <a:pt x="8021" y="16018"/>
                </a:cubicBezTo>
                <a:cubicBezTo>
                  <a:pt x="7934" y="16018"/>
                  <a:pt x="7852" y="15982"/>
                  <a:pt x="7793" y="15918"/>
                </a:cubicBezTo>
                <a:cubicBezTo>
                  <a:pt x="7733" y="15853"/>
                  <a:pt x="7701" y="15766"/>
                  <a:pt x="7701" y="15672"/>
                </a:cubicBezTo>
                <a:cubicBezTo>
                  <a:pt x="7701" y="15578"/>
                  <a:pt x="7733" y="15491"/>
                  <a:pt x="7793" y="15426"/>
                </a:cubicBezTo>
                <a:cubicBezTo>
                  <a:pt x="7852" y="15361"/>
                  <a:pt x="7934" y="15325"/>
                  <a:pt x="8021" y="15325"/>
                </a:cubicBezTo>
                <a:close/>
                <a:moveTo>
                  <a:pt x="2973" y="15580"/>
                </a:moveTo>
                <a:cubicBezTo>
                  <a:pt x="3014" y="15582"/>
                  <a:pt x="3054" y="15592"/>
                  <a:pt x="3093" y="15613"/>
                </a:cubicBezTo>
                <a:cubicBezTo>
                  <a:pt x="3250" y="15695"/>
                  <a:pt x="3315" y="15901"/>
                  <a:pt x="3245" y="16072"/>
                </a:cubicBezTo>
                <a:cubicBezTo>
                  <a:pt x="3191" y="16195"/>
                  <a:pt x="3076" y="16270"/>
                  <a:pt x="2958" y="16270"/>
                </a:cubicBezTo>
                <a:cubicBezTo>
                  <a:pt x="2914" y="16270"/>
                  <a:pt x="2866" y="16258"/>
                  <a:pt x="2822" y="16235"/>
                </a:cubicBezTo>
                <a:cubicBezTo>
                  <a:pt x="2665" y="16153"/>
                  <a:pt x="2596" y="15948"/>
                  <a:pt x="2672" y="15778"/>
                </a:cubicBezTo>
                <a:cubicBezTo>
                  <a:pt x="2729" y="15650"/>
                  <a:pt x="2850" y="15575"/>
                  <a:pt x="2973" y="15580"/>
                </a:cubicBezTo>
                <a:close/>
                <a:moveTo>
                  <a:pt x="7191" y="15751"/>
                </a:moveTo>
                <a:cubicBezTo>
                  <a:pt x="7315" y="15745"/>
                  <a:pt x="7437" y="15819"/>
                  <a:pt x="7490" y="15947"/>
                </a:cubicBezTo>
                <a:cubicBezTo>
                  <a:pt x="7566" y="16117"/>
                  <a:pt x="7495" y="16323"/>
                  <a:pt x="7338" y="16405"/>
                </a:cubicBezTo>
                <a:cubicBezTo>
                  <a:pt x="7295" y="16429"/>
                  <a:pt x="7246" y="16440"/>
                  <a:pt x="7203" y="16440"/>
                </a:cubicBezTo>
                <a:cubicBezTo>
                  <a:pt x="7084" y="16440"/>
                  <a:pt x="6971" y="16364"/>
                  <a:pt x="6917" y="16240"/>
                </a:cubicBezTo>
                <a:cubicBezTo>
                  <a:pt x="6841" y="16064"/>
                  <a:pt x="6911" y="15860"/>
                  <a:pt x="7068" y="15784"/>
                </a:cubicBezTo>
                <a:cubicBezTo>
                  <a:pt x="7107" y="15763"/>
                  <a:pt x="7150" y="15752"/>
                  <a:pt x="7191" y="15751"/>
                </a:cubicBezTo>
                <a:close/>
                <a:moveTo>
                  <a:pt x="3956" y="16079"/>
                </a:moveTo>
                <a:cubicBezTo>
                  <a:pt x="3997" y="16081"/>
                  <a:pt x="4039" y="16091"/>
                  <a:pt x="4078" y="16112"/>
                </a:cubicBezTo>
                <a:cubicBezTo>
                  <a:pt x="4235" y="16194"/>
                  <a:pt x="4299" y="16400"/>
                  <a:pt x="4228" y="16571"/>
                </a:cubicBezTo>
                <a:cubicBezTo>
                  <a:pt x="4174" y="16694"/>
                  <a:pt x="4062" y="16769"/>
                  <a:pt x="3943" y="16769"/>
                </a:cubicBezTo>
                <a:cubicBezTo>
                  <a:pt x="3900" y="16769"/>
                  <a:pt x="3851" y="16757"/>
                  <a:pt x="3808" y="16734"/>
                </a:cubicBezTo>
                <a:cubicBezTo>
                  <a:pt x="3645" y="16652"/>
                  <a:pt x="3580" y="16447"/>
                  <a:pt x="3655" y="16277"/>
                </a:cubicBezTo>
                <a:cubicBezTo>
                  <a:pt x="3712" y="16149"/>
                  <a:pt x="3833" y="16074"/>
                  <a:pt x="3956" y="16079"/>
                </a:cubicBezTo>
                <a:close/>
                <a:moveTo>
                  <a:pt x="6368" y="16167"/>
                </a:moveTo>
                <a:cubicBezTo>
                  <a:pt x="6492" y="16162"/>
                  <a:pt x="6616" y="16237"/>
                  <a:pt x="6669" y="16365"/>
                </a:cubicBezTo>
                <a:cubicBezTo>
                  <a:pt x="6744" y="16535"/>
                  <a:pt x="6674" y="16740"/>
                  <a:pt x="6517" y="16822"/>
                </a:cubicBezTo>
                <a:cubicBezTo>
                  <a:pt x="6473" y="16845"/>
                  <a:pt x="6425" y="16857"/>
                  <a:pt x="6381" y="16857"/>
                </a:cubicBezTo>
                <a:cubicBezTo>
                  <a:pt x="6262" y="16857"/>
                  <a:pt x="6148" y="16782"/>
                  <a:pt x="6094" y="16659"/>
                </a:cubicBezTo>
                <a:cubicBezTo>
                  <a:pt x="6018" y="16488"/>
                  <a:pt x="6089" y="16276"/>
                  <a:pt x="6246" y="16200"/>
                </a:cubicBezTo>
                <a:cubicBezTo>
                  <a:pt x="6285" y="16179"/>
                  <a:pt x="6327" y="16169"/>
                  <a:pt x="6368" y="16167"/>
                </a:cubicBezTo>
                <a:close/>
              </a:path>
            </a:pathLst>
          </a:custGeom>
          <a:solidFill>
            <a:schemeClr val="accent1"/>
          </a:solidFill>
          <a:ln w="12700">
            <a:miter lim="400000"/>
          </a:ln>
        </p:spPr>
        <p:txBody>
          <a:bodyPr lIns="45719" rIns="45719" anchor="ctr"/>
          <a:lstStyle/>
          <a:p>
            <a:pPr>
              <a:defRPr sz="1800">
                <a:latin typeface="+mj-lt"/>
                <a:ea typeface="+mj-ea"/>
                <a:cs typeface="+mj-cs"/>
                <a:sym typeface="Poppins"/>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3"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354"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355"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What is Elasticsearch</a:t>
            </a:r>
          </a:p>
        </p:txBody>
      </p:sp>
      <p:sp>
        <p:nvSpPr>
          <p:cNvPr id="356" name="Elasticsearch is a distributed search and analytics engine built on Apache Lucene. Since its release in 2010, Elasticsearch has quickly become the most popular search engine and is commonly used for log analytics, full-text search"/>
          <p:cNvSpPr txBox="1"/>
          <p:nvPr>
            <p:ph type="body" sz="half" idx="4294967295"/>
          </p:nvPr>
        </p:nvSpPr>
        <p:spPr>
          <a:xfrm>
            <a:off x="657143" y="1502637"/>
            <a:ext cx="11074238" cy="1910376"/>
          </a:xfrm>
          <a:prstGeom prst="rect">
            <a:avLst/>
          </a:prstGeom>
        </p:spPr>
        <p:txBody>
          <a:bodyPr lIns="50800" tIns="50800" rIns="50800" bIns="50800">
            <a:normAutofit fontScale="100000" lnSpcReduction="0"/>
          </a:bodyPr>
          <a:lstStyle>
            <a:lvl1pPr marL="0" indent="0" defTabSz="457200">
              <a:lnSpc>
                <a:spcPct val="150000"/>
              </a:lnSpc>
              <a:spcBef>
                <a:spcPts val="0"/>
              </a:spcBef>
              <a:buSzTx/>
              <a:buFontTx/>
              <a:buNone/>
              <a:defRPr sz="2000">
                <a:latin typeface="+mn-lt"/>
                <a:ea typeface="+mn-ea"/>
                <a:cs typeface="+mn-cs"/>
                <a:sym typeface="Helvetica"/>
              </a:defRPr>
            </a:lvl1pPr>
          </a:lstStyle>
          <a:p>
            <a:pPr/>
            <a:r>
              <a:t>Elasticsearch is a distributed search and analytics engine built on Apache Lucene. Since its release in 2010, Elasticsearch has quickly become the most popular search engine and is commonly used for log analytics, full-text search</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9"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360"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361"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Search Behavior</a:t>
            </a:r>
          </a:p>
        </p:txBody>
      </p:sp>
      <p:sp>
        <p:nvSpPr>
          <p:cNvPr id="362" name="Code: PDT000001…"/>
          <p:cNvSpPr txBox="1"/>
          <p:nvPr>
            <p:ph type="body" sz="quarter" idx="4294967295"/>
          </p:nvPr>
        </p:nvSpPr>
        <p:spPr>
          <a:xfrm>
            <a:off x="4558067" y="2004736"/>
            <a:ext cx="6360131" cy="1910376"/>
          </a:xfrm>
          <a:prstGeom prst="rect">
            <a:avLst/>
          </a:prstGeom>
        </p:spPr>
        <p:txBody>
          <a:bodyPr lIns="50800" tIns="50800" rIns="50800" bIns="50800">
            <a:normAutofit fontScale="100000" lnSpcReduction="0"/>
          </a:bodyPr>
          <a:lstStyle/>
          <a:p>
            <a:pPr marL="0" indent="0" defTabSz="457200">
              <a:lnSpc>
                <a:spcPct val="150000"/>
              </a:lnSpc>
              <a:spcBef>
                <a:spcPts val="0"/>
              </a:spcBef>
              <a:buSzTx/>
              <a:buFontTx/>
              <a:buNone/>
              <a:defRPr sz="2000">
                <a:latin typeface="+mn-lt"/>
                <a:ea typeface="+mn-ea"/>
                <a:cs typeface="+mn-cs"/>
                <a:sym typeface="Helvetica"/>
              </a:defRPr>
            </a:pPr>
            <a:r>
              <a:t>Code: PDT000001</a:t>
            </a:r>
          </a:p>
          <a:p>
            <a:pPr marL="0" indent="0" defTabSz="457200">
              <a:lnSpc>
                <a:spcPct val="150000"/>
              </a:lnSpc>
              <a:spcBef>
                <a:spcPts val="0"/>
              </a:spcBef>
              <a:buSzTx/>
              <a:buFontTx/>
              <a:buNone/>
              <a:defRPr sz="2000">
                <a:latin typeface="+mn-lt"/>
                <a:ea typeface="+mn-ea"/>
                <a:cs typeface="+mn-cs"/>
                <a:sym typeface="Helvetica"/>
              </a:defRPr>
            </a:pPr>
            <a:r>
              <a:t>Name: Macbook Pro Silver </a:t>
            </a:r>
          </a:p>
          <a:p>
            <a:pPr marL="0" indent="0" defTabSz="457200">
              <a:lnSpc>
                <a:spcPct val="150000"/>
              </a:lnSpc>
              <a:spcBef>
                <a:spcPts val="0"/>
              </a:spcBef>
              <a:buSzTx/>
              <a:buFontTx/>
              <a:buNone/>
              <a:defRPr sz="2000">
                <a:latin typeface="+mn-lt"/>
                <a:ea typeface="+mn-ea"/>
                <a:cs typeface="+mn-cs"/>
                <a:sym typeface="Helvetica"/>
              </a:defRPr>
            </a:pPr>
            <a:r>
              <a:t>Description: Macbook Pro Silver 14inch 8gb</a:t>
            </a:r>
          </a:p>
          <a:p>
            <a:pPr marL="0" indent="0" defTabSz="457200">
              <a:lnSpc>
                <a:spcPct val="150000"/>
              </a:lnSpc>
              <a:spcBef>
                <a:spcPts val="0"/>
              </a:spcBef>
              <a:buSzTx/>
              <a:buFontTx/>
              <a:buNone/>
              <a:defRPr sz="2000">
                <a:latin typeface="+mn-lt"/>
                <a:ea typeface="+mn-ea"/>
                <a:cs typeface="+mn-cs"/>
                <a:sym typeface="Helvetica"/>
              </a:defRPr>
            </a:pPr>
            <a:r>
              <a:t>Status: active</a:t>
            </a:r>
          </a:p>
        </p:txBody>
      </p:sp>
      <p:pic>
        <p:nvPicPr>
          <p:cNvPr id="363" name="Screen Shot 2566-03-30 at 12.58.45.png" descr="Screen Shot 2566-03-30 at 12.58.45.png"/>
          <p:cNvPicPr>
            <a:picLocks noChangeAspect="1"/>
          </p:cNvPicPr>
          <p:nvPr/>
        </p:nvPicPr>
        <p:blipFill>
          <a:blip r:embed="rId2">
            <a:extLst/>
          </a:blip>
          <a:stretch>
            <a:fillRect/>
          </a:stretch>
        </p:blipFill>
        <p:spPr>
          <a:xfrm>
            <a:off x="445078" y="1602644"/>
            <a:ext cx="3225801" cy="30099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6"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367"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368"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Search Behavior</a:t>
            </a:r>
          </a:p>
        </p:txBody>
      </p:sp>
      <p:sp>
        <p:nvSpPr>
          <p:cNvPr id="369" name="Code: PDT000001   ==&gt; Exact…"/>
          <p:cNvSpPr txBox="1"/>
          <p:nvPr>
            <p:ph type="body" sz="quarter" idx="4294967295"/>
          </p:nvPr>
        </p:nvSpPr>
        <p:spPr>
          <a:xfrm>
            <a:off x="4558067" y="2004736"/>
            <a:ext cx="6360131" cy="1910376"/>
          </a:xfrm>
          <a:prstGeom prst="rect">
            <a:avLst/>
          </a:prstGeom>
        </p:spPr>
        <p:txBody>
          <a:bodyPr lIns="50800" tIns="50800" rIns="50800" bIns="50800">
            <a:normAutofit fontScale="100000" lnSpcReduction="0"/>
          </a:bodyPr>
          <a:lstStyle/>
          <a:p>
            <a:pPr marL="0" indent="0" defTabSz="448055">
              <a:lnSpc>
                <a:spcPct val="150000"/>
              </a:lnSpc>
              <a:spcBef>
                <a:spcPts val="0"/>
              </a:spcBef>
              <a:buSzTx/>
              <a:buFontTx/>
              <a:buNone/>
              <a:defRPr sz="1960">
                <a:latin typeface="+mn-lt"/>
                <a:ea typeface="+mn-ea"/>
                <a:cs typeface="+mn-cs"/>
                <a:sym typeface="Helvetica"/>
              </a:defRPr>
            </a:pPr>
            <a:r>
              <a:t>Code: PDT000001   ==&gt; Exact</a:t>
            </a:r>
          </a:p>
          <a:p>
            <a:pPr marL="0" indent="0" defTabSz="448055">
              <a:lnSpc>
                <a:spcPct val="150000"/>
              </a:lnSpc>
              <a:spcBef>
                <a:spcPts val="0"/>
              </a:spcBef>
              <a:buSzTx/>
              <a:buFontTx/>
              <a:buNone/>
              <a:defRPr sz="1960">
                <a:latin typeface="+mn-lt"/>
                <a:ea typeface="+mn-ea"/>
                <a:cs typeface="+mn-cs"/>
                <a:sym typeface="Helvetica"/>
              </a:defRPr>
            </a:pPr>
            <a:r>
              <a:t>Name: Macbook Pro Silver   ==&gt; Partial</a:t>
            </a:r>
          </a:p>
          <a:p>
            <a:pPr marL="0" indent="0" defTabSz="448055">
              <a:lnSpc>
                <a:spcPct val="150000"/>
              </a:lnSpc>
              <a:spcBef>
                <a:spcPts val="0"/>
              </a:spcBef>
              <a:buSzTx/>
              <a:buFontTx/>
              <a:buNone/>
              <a:defRPr sz="1960">
                <a:latin typeface="+mn-lt"/>
                <a:ea typeface="+mn-ea"/>
                <a:cs typeface="+mn-cs"/>
                <a:sym typeface="Helvetica"/>
              </a:defRPr>
            </a:pPr>
            <a:r>
              <a:t>Description: Macbook Pro Silver 14inch 8gb   ==&gt; Partial</a:t>
            </a:r>
          </a:p>
          <a:p>
            <a:pPr marL="0" indent="0" defTabSz="448055">
              <a:lnSpc>
                <a:spcPct val="150000"/>
              </a:lnSpc>
              <a:spcBef>
                <a:spcPts val="0"/>
              </a:spcBef>
              <a:buSzTx/>
              <a:buFontTx/>
              <a:buNone/>
              <a:defRPr sz="1960">
                <a:latin typeface="+mn-lt"/>
                <a:ea typeface="+mn-ea"/>
                <a:cs typeface="+mn-cs"/>
                <a:sym typeface="Helvetica"/>
              </a:defRPr>
            </a:pPr>
            <a:r>
              <a:t>Status: active   ==&gt; Exact</a:t>
            </a:r>
          </a:p>
        </p:txBody>
      </p:sp>
      <p:pic>
        <p:nvPicPr>
          <p:cNvPr id="370" name="Screen Shot 2566-03-30 at 12.58.45.png" descr="Screen Shot 2566-03-30 at 12.58.45.png"/>
          <p:cNvPicPr>
            <a:picLocks noChangeAspect="1"/>
          </p:cNvPicPr>
          <p:nvPr/>
        </p:nvPicPr>
        <p:blipFill>
          <a:blip r:embed="rId2">
            <a:extLst/>
          </a:blip>
          <a:stretch>
            <a:fillRect/>
          </a:stretch>
        </p:blipFill>
        <p:spPr>
          <a:xfrm>
            <a:off x="445078" y="1602644"/>
            <a:ext cx="3225801" cy="30099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2" name="Freeform 14"/>
          <p:cNvSpPr/>
          <p:nvPr/>
        </p:nvSpPr>
        <p:spPr>
          <a:xfrm>
            <a:off x="-2035810" y="1972203"/>
            <a:ext cx="5216075" cy="5865432"/>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373" name="Freeform 14"/>
          <p:cNvSpPr/>
          <p:nvPr/>
        </p:nvSpPr>
        <p:spPr>
          <a:xfrm>
            <a:off x="180419" y="-285356"/>
            <a:ext cx="671037"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alpha val="75000"/>
              </a:srgbClr>
            </a:solidFill>
          </a:ln>
        </p:spPr>
        <p:txBody>
          <a:bodyPr lIns="45719" rIns="45719"/>
          <a:lstStyle/>
          <a:p>
            <a:pPr>
              <a:defRPr sz="1800">
                <a:latin typeface="+mj-lt"/>
                <a:ea typeface="+mj-ea"/>
                <a:cs typeface="+mj-cs"/>
                <a:sym typeface="Poppins"/>
              </a:defRPr>
            </a:pPr>
          </a:p>
        </p:txBody>
      </p:sp>
      <p:sp>
        <p:nvSpPr>
          <p:cNvPr id="374" name="Freeform 14"/>
          <p:cNvSpPr/>
          <p:nvPr/>
        </p:nvSpPr>
        <p:spPr>
          <a:xfrm>
            <a:off x="1608092" y="-494239"/>
            <a:ext cx="2875090" cy="3233014"/>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375" name="Freeform 14"/>
          <p:cNvSpPr/>
          <p:nvPr/>
        </p:nvSpPr>
        <p:spPr>
          <a:xfrm>
            <a:off x="1904827" y="3520166"/>
            <a:ext cx="1798005" cy="2021841"/>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FFFFFF"/>
          </a:solidFill>
          <a:ln w="12700">
            <a:miter lim="400000"/>
          </a:ln>
          <a:effectLst>
            <a:outerShdw sx="100000" sy="100000" kx="0" ky="0" algn="b" rotWithShape="0" blurRad="190500" dist="0" dir="0">
              <a:srgbClr val="000000">
                <a:alpha val="10000"/>
              </a:srgbClr>
            </a:outerShdw>
          </a:effectLst>
        </p:spPr>
        <p:txBody>
          <a:bodyPr lIns="45719" rIns="45719"/>
          <a:lstStyle/>
          <a:p>
            <a:pPr>
              <a:defRPr sz="1800">
                <a:latin typeface="+mj-lt"/>
                <a:ea typeface="+mj-ea"/>
                <a:cs typeface="+mj-cs"/>
                <a:sym typeface="Poppins"/>
              </a:defRPr>
            </a:pPr>
          </a:p>
        </p:txBody>
      </p:sp>
      <p:sp>
        <p:nvSpPr>
          <p:cNvPr id="376" name="Rectangle 9"/>
          <p:cNvSpPr txBox="1"/>
          <p:nvPr/>
        </p:nvSpPr>
        <p:spPr>
          <a:xfrm>
            <a:off x="3182063" y="2652762"/>
            <a:ext cx="8460294"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5500">
                <a:solidFill>
                  <a:srgbClr val="FFFFFF"/>
                </a:solidFill>
              </a:defRPr>
            </a:lvl1pPr>
          </a:lstStyle>
          <a:p>
            <a:pPr/>
            <a:r>
              <a:t>Field Types</a:t>
            </a:r>
          </a:p>
        </p:txBody>
      </p:sp>
      <p:sp>
        <p:nvSpPr>
          <p:cNvPr id="377" name="Map"/>
          <p:cNvSpPr/>
          <p:nvPr/>
        </p:nvSpPr>
        <p:spPr>
          <a:xfrm>
            <a:off x="2232329" y="4004525"/>
            <a:ext cx="1143001" cy="1053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4081"/>
                </a:lnTo>
                <a:cubicBezTo>
                  <a:pt x="81" y="14081"/>
                  <a:pt x="167" y="14116"/>
                  <a:pt x="226" y="14181"/>
                </a:cubicBezTo>
                <a:cubicBezTo>
                  <a:pt x="286" y="14245"/>
                  <a:pt x="319" y="14334"/>
                  <a:pt x="319" y="14428"/>
                </a:cubicBezTo>
                <a:cubicBezTo>
                  <a:pt x="319" y="14522"/>
                  <a:pt x="286" y="14609"/>
                  <a:pt x="226" y="14674"/>
                </a:cubicBezTo>
                <a:cubicBezTo>
                  <a:pt x="167" y="14738"/>
                  <a:pt x="87" y="14773"/>
                  <a:pt x="0" y="14773"/>
                </a:cubicBezTo>
                <a:lnTo>
                  <a:pt x="0" y="19100"/>
                </a:lnTo>
                <a:lnTo>
                  <a:pt x="4921" y="21600"/>
                </a:lnTo>
                <a:lnTo>
                  <a:pt x="4921" y="17268"/>
                </a:lnTo>
                <a:cubicBezTo>
                  <a:pt x="4840" y="17268"/>
                  <a:pt x="4754" y="17233"/>
                  <a:pt x="4695" y="17168"/>
                </a:cubicBezTo>
                <a:cubicBezTo>
                  <a:pt x="4635" y="17104"/>
                  <a:pt x="4602" y="17017"/>
                  <a:pt x="4602" y="16923"/>
                </a:cubicBezTo>
                <a:cubicBezTo>
                  <a:pt x="4602" y="16835"/>
                  <a:pt x="4635" y="16740"/>
                  <a:pt x="4695" y="16675"/>
                </a:cubicBezTo>
                <a:cubicBezTo>
                  <a:pt x="4754" y="16611"/>
                  <a:pt x="4835" y="16576"/>
                  <a:pt x="4921" y="16576"/>
                </a:cubicBezTo>
                <a:lnTo>
                  <a:pt x="4921" y="2500"/>
                </a:lnTo>
                <a:lnTo>
                  <a:pt x="0" y="0"/>
                </a:lnTo>
                <a:close/>
                <a:moveTo>
                  <a:pt x="11124" y="0"/>
                </a:moveTo>
                <a:lnTo>
                  <a:pt x="11124" y="7161"/>
                </a:lnTo>
                <a:cubicBezTo>
                  <a:pt x="11205" y="7161"/>
                  <a:pt x="11292" y="7195"/>
                  <a:pt x="11352" y="7260"/>
                </a:cubicBezTo>
                <a:cubicBezTo>
                  <a:pt x="11411" y="7324"/>
                  <a:pt x="11443" y="7414"/>
                  <a:pt x="11443" y="7508"/>
                </a:cubicBezTo>
                <a:cubicBezTo>
                  <a:pt x="11443" y="7596"/>
                  <a:pt x="11411" y="7689"/>
                  <a:pt x="11352" y="7753"/>
                </a:cubicBezTo>
                <a:cubicBezTo>
                  <a:pt x="11292" y="7818"/>
                  <a:pt x="11210" y="7854"/>
                  <a:pt x="11124" y="7854"/>
                </a:cubicBezTo>
                <a:lnTo>
                  <a:pt x="11124" y="19100"/>
                </a:lnTo>
                <a:lnTo>
                  <a:pt x="16045" y="21600"/>
                </a:lnTo>
                <a:lnTo>
                  <a:pt x="16045" y="13183"/>
                </a:lnTo>
                <a:cubicBezTo>
                  <a:pt x="15958" y="13183"/>
                  <a:pt x="15878" y="13148"/>
                  <a:pt x="15818" y="13084"/>
                </a:cubicBezTo>
                <a:cubicBezTo>
                  <a:pt x="15759" y="13019"/>
                  <a:pt x="15727" y="12930"/>
                  <a:pt x="15727" y="12836"/>
                </a:cubicBezTo>
                <a:cubicBezTo>
                  <a:pt x="15727" y="12742"/>
                  <a:pt x="15759" y="12655"/>
                  <a:pt x="15818" y="12590"/>
                </a:cubicBezTo>
                <a:cubicBezTo>
                  <a:pt x="15878" y="12526"/>
                  <a:pt x="15958" y="12491"/>
                  <a:pt x="16045" y="12491"/>
                </a:cubicBezTo>
                <a:lnTo>
                  <a:pt x="16045" y="2500"/>
                </a:lnTo>
                <a:lnTo>
                  <a:pt x="11124" y="0"/>
                </a:lnTo>
                <a:close/>
                <a:moveTo>
                  <a:pt x="21600" y="0"/>
                </a:moveTo>
                <a:lnTo>
                  <a:pt x="16679" y="2500"/>
                </a:lnTo>
                <a:lnTo>
                  <a:pt x="16679" y="12491"/>
                </a:lnTo>
                <a:cubicBezTo>
                  <a:pt x="16760" y="12491"/>
                  <a:pt x="16846" y="12526"/>
                  <a:pt x="16905" y="12590"/>
                </a:cubicBezTo>
                <a:cubicBezTo>
                  <a:pt x="16965" y="12655"/>
                  <a:pt x="16998" y="12742"/>
                  <a:pt x="16998" y="12836"/>
                </a:cubicBezTo>
                <a:cubicBezTo>
                  <a:pt x="16998" y="12930"/>
                  <a:pt x="16965" y="13019"/>
                  <a:pt x="16905" y="13084"/>
                </a:cubicBezTo>
                <a:cubicBezTo>
                  <a:pt x="16846" y="13148"/>
                  <a:pt x="16765" y="13183"/>
                  <a:pt x="16679" y="13183"/>
                </a:cubicBezTo>
                <a:lnTo>
                  <a:pt x="16679" y="21600"/>
                </a:lnTo>
                <a:lnTo>
                  <a:pt x="21600" y="19100"/>
                </a:lnTo>
                <a:lnTo>
                  <a:pt x="21600" y="0"/>
                </a:lnTo>
                <a:close/>
                <a:moveTo>
                  <a:pt x="10487" y="6"/>
                </a:moveTo>
                <a:lnTo>
                  <a:pt x="5565" y="2506"/>
                </a:lnTo>
                <a:lnTo>
                  <a:pt x="5565" y="16582"/>
                </a:lnTo>
                <a:cubicBezTo>
                  <a:pt x="5646" y="16582"/>
                  <a:pt x="5732" y="16616"/>
                  <a:pt x="5792" y="16681"/>
                </a:cubicBezTo>
                <a:cubicBezTo>
                  <a:pt x="5851" y="16745"/>
                  <a:pt x="5885" y="16834"/>
                  <a:pt x="5885" y="16928"/>
                </a:cubicBezTo>
                <a:cubicBezTo>
                  <a:pt x="5885" y="17022"/>
                  <a:pt x="5851" y="17109"/>
                  <a:pt x="5792" y="17174"/>
                </a:cubicBezTo>
                <a:cubicBezTo>
                  <a:pt x="5732" y="17239"/>
                  <a:pt x="5652" y="17275"/>
                  <a:pt x="5565" y="17275"/>
                </a:cubicBezTo>
                <a:lnTo>
                  <a:pt x="5565" y="21600"/>
                </a:lnTo>
                <a:lnTo>
                  <a:pt x="10487" y="19100"/>
                </a:lnTo>
                <a:lnTo>
                  <a:pt x="10487" y="7854"/>
                </a:lnTo>
                <a:cubicBezTo>
                  <a:pt x="10405" y="7854"/>
                  <a:pt x="10318" y="7818"/>
                  <a:pt x="10258" y="7753"/>
                </a:cubicBezTo>
                <a:cubicBezTo>
                  <a:pt x="10199" y="7689"/>
                  <a:pt x="10167" y="7601"/>
                  <a:pt x="10167" y="7508"/>
                </a:cubicBezTo>
                <a:cubicBezTo>
                  <a:pt x="10167" y="7414"/>
                  <a:pt x="10199" y="7324"/>
                  <a:pt x="10258" y="7260"/>
                </a:cubicBezTo>
                <a:cubicBezTo>
                  <a:pt x="10318" y="7195"/>
                  <a:pt x="10400" y="7161"/>
                  <a:pt x="10487" y="7161"/>
                </a:cubicBezTo>
                <a:lnTo>
                  <a:pt x="10487" y="6"/>
                </a:lnTo>
                <a:close/>
                <a:moveTo>
                  <a:pt x="20010" y="4589"/>
                </a:moveTo>
                <a:lnTo>
                  <a:pt x="20691" y="5037"/>
                </a:lnTo>
                <a:lnTo>
                  <a:pt x="19853" y="6310"/>
                </a:lnTo>
                <a:lnTo>
                  <a:pt x="20691" y="6856"/>
                </a:lnTo>
                <a:lnTo>
                  <a:pt x="20010" y="7895"/>
                </a:lnTo>
                <a:lnTo>
                  <a:pt x="19171" y="7342"/>
                </a:lnTo>
                <a:lnTo>
                  <a:pt x="18333" y="8617"/>
                </a:lnTo>
                <a:lnTo>
                  <a:pt x="17652" y="8170"/>
                </a:lnTo>
                <a:lnTo>
                  <a:pt x="18490" y="6897"/>
                </a:lnTo>
                <a:lnTo>
                  <a:pt x="17652" y="6345"/>
                </a:lnTo>
                <a:lnTo>
                  <a:pt x="18333" y="5312"/>
                </a:lnTo>
                <a:lnTo>
                  <a:pt x="19171" y="5864"/>
                </a:lnTo>
                <a:lnTo>
                  <a:pt x="20010" y="4589"/>
                </a:lnTo>
                <a:close/>
                <a:moveTo>
                  <a:pt x="9653" y="7579"/>
                </a:moveTo>
                <a:cubicBezTo>
                  <a:pt x="9778" y="7574"/>
                  <a:pt x="9898" y="7650"/>
                  <a:pt x="9951" y="7777"/>
                </a:cubicBezTo>
                <a:cubicBezTo>
                  <a:pt x="10026" y="7947"/>
                  <a:pt x="9956" y="8154"/>
                  <a:pt x="9799" y="8236"/>
                </a:cubicBezTo>
                <a:cubicBezTo>
                  <a:pt x="9755" y="8259"/>
                  <a:pt x="9707" y="8271"/>
                  <a:pt x="9663" y="8271"/>
                </a:cubicBezTo>
                <a:cubicBezTo>
                  <a:pt x="9544" y="8271"/>
                  <a:pt x="9432" y="8194"/>
                  <a:pt x="9378" y="8071"/>
                </a:cubicBezTo>
                <a:cubicBezTo>
                  <a:pt x="9302" y="7900"/>
                  <a:pt x="9371" y="7688"/>
                  <a:pt x="9528" y="7612"/>
                </a:cubicBezTo>
                <a:cubicBezTo>
                  <a:pt x="9569" y="7592"/>
                  <a:pt x="9612" y="7581"/>
                  <a:pt x="9653" y="7579"/>
                </a:cubicBezTo>
                <a:close/>
                <a:moveTo>
                  <a:pt x="11955" y="7579"/>
                </a:moveTo>
                <a:cubicBezTo>
                  <a:pt x="11996" y="7581"/>
                  <a:pt x="12038" y="7592"/>
                  <a:pt x="12077" y="7612"/>
                </a:cubicBezTo>
                <a:cubicBezTo>
                  <a:pt x="12234" y="7688"/>
                  <a:pt x="12303" y="7895"/>
                  <a:pt x="12227" y="8071"/>
                </a:cubicBezTo>
                <a:cubicBezTo>
                  <a:pt x="12173" y="8194"/>
                  <a:pt x="12061" y="8271"/>
                  <a:pt x="11942" y="8271"/>
                </a:cubicBezTo>
                <a:cubicBezTo>
                  <a:pt x="11898" y="8271"/>
                  <a:pt x="11850" y="8259"/>
                  <a:pt x="11806" y="8236"/>
                </a:cubicBezTo>
                <a:cubicBezTo>
                  <a:pt x="11644" y="8154"/>
                  <a:pt x="11579" y="7947"/>
                  <a:pt x="11654" y="7777"/>
                </a:cubicBezTo>
                <a:cubicBezTo>
                  <a:pt x="11711" y="7645"/>
                  <a:pt x="11832" y="7572"/>
                  <a:pt x="11955" y="7579"/>
                </a:cubicBezTo>
                <a:close/>
                <a:moveTo>
                  <a:pt x="8832" y="7997"/>
                </a:moveTo>
                <a:cubicBezTo>
                  <a:pt x="8957" y="7992"/>
                  <a:pt x="9077" y="8066"/>
                  <a:pt x="9129" y="8194"/>
                </a:cubicBezTo>
                <a:cubicBezTo>
                  <a:pt x="9205" y="8364"/>
                  <a:pt x="9140" y="8570"/>
                  <a:pt x="8977" y="8652"/>
                </a:cubicBezTo>
                <a:cubicBezTo>
                  <a:pt x="8934" y="8676"/>
                  <a:pt x="8885" y="8687"/>
                  <a:pt x="8842" y="8687"/>
                </a:cubicBezTo>
                <a:cubicBezTo>
                  <a:pt x="8723" y="8687"/>
                  <a:pt x="8609" y="8610"/>
                  <a:pt x="8555" y="8487"/>
                </a:cubicBezTo>
                <a:cubicBezTo>
                  <a:pt x="8479" y="8311"/>
                  <a:pt x="8550" y="8107"/>
                  <a:pt x="8707" y="8030"/>
                </a:cubicBezTo>
                <a:cubicBezTo>
                  <a:pt x="8747" y="8010"/>
                  <a:pt x="8790" y="7999"/>
                  <a:pt x="8832" y="7997"/>
                </a:cubicBezTo>
                <a:close/>
                <a:moveTo>
                  <a:pt x="12776" y="7997"/>
                </a:moveTo>
                <a:cubicBezTo>
                  <a:pt x="12817" y="7999"/>
                  <a:pt x="12859" y="8010"/>
                  <a:pt x="12898" y="8030"/>
                </a:cubicBezTo>
                <a:cubicBezTo>
                  <a:pt x="13055" y="8107"/>
                  <a:pt x="13126" y="8311"/>
                  <a:pt x="13050" y="8487"/>
                </a:cubicBezTo>
                <a:cubicBezTo>
                  <a:pt x="12996" y="8610"/>
                  <a:pt x="12882" y="8687"/>
                  <a:pt x="12763" y="8687"/>
                </a:cubicBezTo>
                <a:cubicBezTo>
                  <a:pt x="12720" y="8687"/>
                  <a:pt x="12671" y="8676"/>
                  <a:pt x="12628" y="8652"/>
                </a:cubicBezTo>
                <a:cubicBezTo>
                  <a:pt x="12471" y="8570"/>
                  <a:pt x="12400" y="8364"/>
                  <a:pt x="12476" y="8194"/>
                </a:cubicBezTo>
                <a:cubicBezTo>
                  <a:pt x="12532" y="8066"/>
                  <a:pt x="12654" y="7992"/>
                  <a:pt x="12776" y="7997"/>
                </a:cubicBezTo>
                <a:close/>
                <a:moveTo>
                  <a:pt x="8021" y="8404"/>
                </a:moveTo>
                <a:cubicBezTo>
                  <a:pt x="8107" y="8404"/>
                  <a:pt x="8188" y="8441"/>
                  <a:pt x="8247" y="8505"/>
                </a:cubicBezTo>
                <a:cubicBezTo>
                  <a:pt x="8307" y="8570"/>
                  <a:pt x="8338" y="8657"/>
                  <a:pt x="8339" y="8751"/>
                </a:cubicBezTo>
                <a:cubicBezTo>
                  <a:pt x="8339" y="8845"/>
                  <a:pt x="8307" y="8934"/>
                  <a:pt x="8247" y="8999"/>
                </a:cubicBezTo>
                <a:cubicBezTo>
                  <a:pt x="8188" y="9063"/>
                  <a:pt x="8107" y="9098"/>
                  <a:pt x="8021" y="9098"/>
                </a:cubicBezTo>
                <a:cubicBezTo>
                  <a:pt x="7934" y="9098"/>
                  <a:pt x="7852" y="9063"/>
                  <a:pt x="7793" y="8999"/>
                </a:cubicBezTo>
                <a:cubicBezTo>
                  <a:pt x="7733" y="8934"/>
                  <a:pt x="7701" y="8845"/>
                  <a:pt x="7701" y="8751"/>
                </a:cubicBezTo>
                <a:cubicBezTo>
                  <a:pt x="7701" y="8657"/>
                  <a:pt x="7733" y="8570"/>
                  <a:pt x="7793" y="8505"/>
                </a:cubicBezTo>
                <a:cubicBezTo>
                  <a:pt x="7852" y="8441"/>
                  <a:pt x="7934" y="8404"/>
                  <a:pt x="8021" y="8404"/>
                </a:cubicBezTo>
                <a:close/>
                <a:moveTo>
                  <a:pt x="13579" y="8404"/>
                </a:moveTo>
                <a:cubicBezTo>
                  <a:pt x="13660" y="8404"/>
                  <a:pt x="13748" y="8441"/>
                  <a:pt x="13807" y="8505"/>
                </a:cubicBezTo>
                <a:cubicBezTo>
                  <a:pt x="13867" y="8570"/>
                  <a:pt x="13899" y="8657"/>
                  <a:pt x="13899" y="8751"/>
                </a:cubicBezTo>
                <a:cubicBezTo>
                  <a:pt x="13899" y="8845"/>
                  <a:pt x="13867" y="8934"/>
                  <a:pt x="13807" y="8999"/>
                </a:cubicBezTo>
                <a:cubicBezTo>
                  <a:pt x="13748" y="9063"/>
                  <a:pt x="13666" y="9098"/>
                  <a:pt x="13579" y="9098"/>
                </a:cubicBezTo>
                <a:cubicBezTo>
                  <a:pt x="13493" y="9098"/>
                  <a:pt x="13412" y="9063"/>
                  <a:pt x="13353" y="8999"/>
                </a:cubicBezTo>
                <a:cubicBezTo>
                  <a:pt x="13293" y="8934"/>
                  <a:pt x="13260" y="8845"/>
                  <a:pt x="13260" y="8751"/>
                </a:cubicBezTo>
                <a:cubicBezTo>
                  <a:pt x="13260" y="8657"/>
                  <a:pt x="13293" y="8570"/>
                  <a:pt x="13353" y="8505"/>
                </a:cubicBezTo>
                <a:cubicBezTo>
                  <a:pt x="13412" y="8441"/>
                  <a:pt x="13493" y="8404"/>
                  <a:pt x="13579" y="8404"/>
                </a:cubicBezTo>
                <a:close/>
                <a:moveTo>
                  <a:pt x="19139" y="8404"/>
                </a:moveTo>
                <a:cubicBezTo>
                  <a:pt x="19226" y="8404"/>
                  <a:pt x="19306" y="8441"/>
                  <a:pt x="19366" y="8505"/>
                </a:cubicBezTo>
                <a:cubicBezTo>
                  <a:pt x="19425" y="8570"/>
                  <a:pt x="19459" y="8657"/>
                  <a:pt x="19459" y="8751"/>
                </a:cubicBezTo>
                <a:cubicBezTo>
                  <a:pt x="19459" y="8845"/>
                  <a:pt x="19425" y="8934"/>
                  <a:pt x="19366" y="8999"/>
                </a:cubicBezTo>
                <a:cubicBezTo>
                  <a:pt x="19306" y="9063"/>
                  <a:pt x="19226" y="9098"/>
                  <a:pt x="19139" y="9098"/>
                </a:cubicBezTo>
                <a:cubicBezTo>
                  <a:pt x="19053" y="9098"/>
                  <a:pt x="18971" y="9063"/>
                  <a:pt x="18911" y="8999"/>
                </a:cubicBezTo>
                <a:cubicBezTo>
                  <a:pt x="18852" y="8934"/>
                  <a:pt x="18820" y="8845"/>
                  <a:pt x="18820" y="8751"/>
                </a:cubicBezTo>
                <a:cubicBezTo>
                  <a:pt x="18820" y="8657"/>
                  <a:pt x="18852" y="8570"/>
                  <a:pt x="18911" y="8505"/>
                </a:cubicBezTo>
                <a:cubicBezTo>
                  <a:pt x="18971" y="8441"/>
                  <a:pt x="19053" y="8404"/>
                  <a:pt x="19139" y="8404"/>
                </a:cubicBezTo>
                <a:close/>
                <a:moveTo>
                  <a:pt x="13584" y="9351"/>
                </a:moveTo>
                <a:cubicBezTo>
                  <a:pt x="13763" y="9351"/>
                  <a:pt x="13904" y="9502"/>
                  <a:pt x="13904" y="9696"/>
                </a:cubicBezTo>
                <a:cubicBezTo>
                  <a:pt x="13898" y="9889"/>
                  <a:pt x="13757" y="10042"/>
                  <a:pt x="13584" y="10042"/>
                </a:cubicBezTo>
                <a:cubicBezTo>
                  <a:pt x="13411" y="10042"/>
                  <a:pt x="13267" y="9889"/>
                  <a:pt x="13267" y="9696"/>
                </a:cubicBezTo>
                <a:cubicBezTo>
                  <a:pt x="13267" y="9502"/>
                  <a:pt x="13406" y="9351"/>
                  <a:pt x="13584" y="9351"/>
                </a:cubicBezTo>
                <a:close/>
                <a:moveTo>
                  <a:pt x="19144" y="9351"/>
                </a:moveTo>
                <a:cubicBezTo>
                  <a:pt x="19323" y="9351"/>
                  <a:pt x="19464" y="9502"/>
                  <a:pt x="19464" y="9696"/>
                </a:cubicBezTo>
                <a:cubicBezTo>
                  <a:pt x="19458" y="9889"/>
                  <a:pt x="19317" y="10042"/>
                  <a:pt x="19144" y="10042"/>
                </a:cubicBezTo>
                <a:cubicBezTo>
                  <a:pt x="18971" y="10042"/>
                  <a:pt x="18825" y="9889"/>
                  <a:pt x="18825" y="9696"/>
                </a:cubicBezTo>
                <a:cubicBezTo>
                  <a:pt x="18825" y="9502"/>
                  <a:pt x="18966" y="9351"/>
                  <a:pt x="19144" y="9351"/>
                </a:cubicBezTo>
                <a:close/>
                <a:moveTo>
                  <a:pt x="8021" y="9562"/>
                </a:moveTo>
                <a:cubicBezTo>
                  <a:pt x="8194" y="9562"/>
                  <a:pt x="8338" y="9715"/>
                  <a:pt x="8339" y="9909"/>
                </a:cubicBezTo>
                <a:cubicBezTo>
                  <a:pt x="8339" y="10102"/>
                  <a:pt x="8199" y="10253"/>
                  <a:pt x="8021" y="10253"/>
                </a:cubicBezTo>
                <a:cubicBezTo>
                  <a:pt x="7842" y="10253"/>
                  <a:pt x="7701" y="10102"/>
                  <a:pt x="7701" y="9909"/>
                </a:cubicBezTo>
                <a:cubicBezTo>
                  <a:pt x="7701" y="9721"/>
                  <a:pt x="7842" y="9562"/>
                  <a:pt x="8021" y="9562"/>
                </a:cubicBezTo>
                <a:close/>
                <a:moveTo>
                  <a:pt x="13584" y="10296"/>
                </a:moveTo>
                <a:cubicBezTo>
                  <a:pt x="13763" y="10296"/>
                  <a:pt x="13904" y="10449"/>
                  <a:pt x="13904" y="10642"/>
                </a:cubicBezTo>
                <a:cubicBezTo>
                  <a:pt x="13898" y="10836"/>
                  <a:pt x="13757" y="10987"/>
                  <a:pt x="13584" y="10987"/>
                </a:cubicBezTo>
                <a:cubicBezTo>
                  <a:pt x="13411" y="10987"/>
                  <a:pt x="13267" y="10836"/>
                  <a:pt x="13267" y="10642"/>
                </a:cubicBezTo>
                <a:cubicBezTo>
                  <a:pt x="13267" y="10454"/>
                  <a:pt x="13406" y="10296"/>
                  <a:pt x="13584" y="10296"/>
                </a:cubicBezTo>
                <a:close/>
                <a:moveTo>
                  <a:pt x="19144" y="10296"/>
                </a:moveTo>
                <a:cubicBezTo>
                  <a:pt x="19323" y="10296"/>
                  <a:pt x="19464" y="10449"/>
                  <a:pt x="19464" y="10642"/>
                </a:cubicBezTo>
                <a:cubicBezTo>
                  <a:pt x="19458" y="10836"/>
                  <a:pt x="19317" y="10987"/>
                  <a:pt x="19144" y="10987"/>
                </a:cubicBezTo>
                <a:cubicBezTo>
                  <a:pt x="18971" y="10987"/>
                  <a:pt x="18825" y="10836"/>
                  <a:pt x="18825" y="10642"/>
                </a:cubicBezTo>
                <a:cubicBezTo>
                  <a:pt x="18825" y="10454"/>
                  <a:pt x="18966" y="10296"/>
                  <a:pt x="19144" y="10296"/>
                </a:cubicBezTo>
                <a:close/>
                <a:moveTo>
                  <a:pt x="8021" y="10717"/>
                </a:moveTo>
                <a:cubicBezTo>
                  <a:pt x="8194" y="10717"/>
                  <a:pt x="8338" y="10870"/>
                  <a:pt x="8339" y="11064"/>
                </a:cubicBezTo>
                <a:cubicBezTo>
                  <a:pt x="8339" y="11252"/>
                  <a:pt x="8199" y="11411"/>
                  <a:pt x="8021" y="11411"/>
                </a:cubicBezTo>
                <a:cubicBezTo>
                  <a:pt x="7842" y="11411"/>
                  <a:pt x="7701" y="11258"/>
                  <a:pt x="7701" y="11064"/>
                </a:cubicBezTo>
                <a:cubicBezTo>
                  <a:pt x="7701" y="10876"/>
                  <a:pt x="7842" y="10717"/>
                  <a:pt x="8021" y="10717"/>
                </a:cubicBezTo>
                <a:close/>
                <a:moveTo>
                  <a:pt x="13579" y="11240"/>
                </a:moveTo>
                <a:cubicBezTo>
                  <a:pt x="13660" y="11240"/>
                  <a:pt x="13748" y="11275"/>
                  <a:pt x="13807" y="11339"/>
                </a:cubicBezTo>
                <a:cubicBezTo>
                  <a:pt x="13867" y="11404"/>
                  <a:pt x="13899" y="11493"/>
                  <a:pt x="13899" y="11587"/>
                </a:cubicBezTo>
                <a:cubicBezTo>
                  <a:pt x="13899" y="11681"/>
                  <a:pt x="13867" y="11768"/>
                  <a:pt x="13807" y="11833"/>
                </a:cubicBezTo>
                <a:cubicBezTo>
                  <a:pt x="13748" y="11897"/>
                  <a:pt x="13666" y="11934"/>
                  <a:pt x="13579" y="11934"/>
                </a:cubicBezTo>
                <a:cubicBezTo>
                  <a:pt x="13493" y="11934"/>
                  <a:pt x="13412" y="11897"/>
                  <a:pt x="13353" y="11833"/>
                </a:cubicBezTo>
                <a:cubicBezTo>
                  <a:pt x="13293" y="11768"/>
                  <a:pt x="13260" y="11681"/>
                  <a:pt x="13260" y="11587"/>
                </a:cubicBezTo>
                <a:cubicBezTo>
                  <a:pt x="13260" y="11493"/>
                  <a:pt x="13293" y="11404"/>
                  <a:pt x="13353" y="11339"/>
                </a:cubicBezTo>
                <a:cubicBezTo>
                  <a:pt x="13412" y="11275"/>
                  <a:pt x="13493" y="11240"/>
                  <a:pt x="13579" y="11240"/>
                </a:cubicBezTo>
                <a:close/>
                <a:moveTo>
                  <a:pt x="19139" y="11240"/>
                </a:moveTo>
                <a:cubicBezTo>
                  <a:pt x="19226" y="11240"/>
                  <a:pt x="19306" y="11275"/>
                  <a:pt x="19366" y="11339"/>
                </a:cubicBezTo>
                <a:cubicBezTo>
                  <a:pt x="19425" y="11404"/>
                  <a:pt x="19459" y="11493"/>
                  <a:pt x="19459" y="11587"/>
                </a:cubicBezTo>
                <a:cubicBezTo>
                  <a:pt x="19459" y="11681"/>
                  <a:pt x="19425" y="11768"/>
                  <a:pt x="19366" y="11833"/>
                </a:cubicBezTo>
                <a:cubicBezTo>
                  <a:pt x="19306" y="11897"/>
                  <a:pt x="19226" y="11934"/>
                  <a:pt x="19139" y="11934"/>
                </a:cubicBezTo>
                <a:cubicBezTo>
                  <a:pt x="19053" y="11934"/>
                  <a:pt x="18971" y="11897"/>
                  <a:pt x="18911" y="11833"/>
                </a:cubicBezTo>
                <a:cubicBezTo>
                  <a:pt x="18852" y="11768"/>
                  <a:pt x="18820" y="11681"/>
                  <a:pt x="18820" y="11587"/>
                </a:cubicBezTo>
                <a:cubicBezTo>
                  <a:pt x="18820" y="11493"/>
                  <a:pt x="18852" y="11404"/>
                  <a:pt x="18911" y="11339"/>
                </a:cubicBezTo>
                <a:cubicBezTo>
                  <a:pt x="18971" y="11275"/>
                  <a:pt x="19053" y="11240"/>
                  <a:pt x="19139" y="11240"/>
                </a:cubicBezTo>
                <a:close/>
                <a:moveTo>
                  <a:pt x="14421" y="11666"/>
                </a:moveTo>
                <a:cubicBezTo>
                  <a:pt x="14462" y="11668"/>
                  <a:pt x="14503" y="11678"/>
                  <a:pt x="14543" y="11699"/>
                </a:cubicBezTo>
                <a:cubicBezTo>
                  <a:pt x="14699" y="11775"/>
                  <a:pt x="14763" y="11979"/>
                  <a:pt x="14693" y="12156"/>
                </a:cubicBezTo>
                <a:cubicBezTo>
                  <a:pt x="14639" y="12279"/>
                  <a:pt x="14526" y="12355"/>
                  <a:pt x="14407" y="12355"/>
                </a:cubicBezTo>
                <a:cubicBezTo>
                  <a:pt x="14364" y="12355"/>
                  <a:pt x="14315" y="12344"/>
                  <a:pt x="14272" y="12321"/>
                </a:cubicBezTo>
                <a:cubicBezTo>
                  <a:pt x="14115" y="12238"/>
                  <a:pt x="14044" y="12032"/>
                  <a:pt x="14120" y="11862"/>
                </a:cubicBezTo>
                <a:cubicBezTo>
                  <a:pt x="14177" y="11734"/>
                  <a:pt x="14298" y="11661"/>
                  <a:pt x="14421" y="11666"/>
                </a:cubicBezTo>
                <a:close/>
                <a:moveTo>
                  <a:pt x="18311" y="11666"/>
                </a:moveTo>
                <a:cubicBezTo>
                  <a:pt x="18436" y="11661"/>
                  <a:pt x="18556" y="11734"/>
                  <a:pt x="18609" y="11862"/>
                </a:cubicBezTo>
                <a:cubicBezTo>
                  <a:pt x="18684" y="12032"/>
                  <a:pt x="18615" y="12238"/>
                  <a:pt x="18458" y="12321"/>
                </a:cubicBezTo>
                <a:cubicBezTo>
                  <a:pt x="18415" y="12344"/>
                  <a:pt x="18366" y="12355"/>
                  <a:pt x="18323" y="12355"/>
                </a:cubicBezTo>
                <a:cubicBezTo>
                  <a:pt x="18204" y="12355"/>
                  <a:pt x="18090" y="12285"/>
                  <a:pt x="18036" y="12156"/>
                </a:cubicBezTo>
                <a:cubicBezTo>
                  <a:pt x="17960" y="11979"/>
                  <a:pt x="18031" y="11775"/>
                  <a:pt x="18188" y="11699"/>
                </a:cubicBezTo>
                <a:cubicBezTo>
                  <a:pt x="18228" y="11678"/>
                  <a:pt x="18270" y="11668"/>
                  <a:pt x="18311" y="11666"/>
                </a:cubicBezTo>
                <a:close/>
                <a:moveTo>
                  <a:pt x="8021" y="11868"/>
                </a:moveTo>
                <a:cubicBezTo>
                  <a:pt x="8194" y="11868"/>
                  <a:pt x="8338" y="12021"/>
                  <a:pt x="8339" y="12214"/>
                </a:cubicBezTo>
                <a:cubicBezTo>
                  <a:pt x="8339" y="12408"/>
                  <a:pt x="8199" y="12561"/>
                  <a:pt x="8021" y="12561"/>
                </a:cubicBezTo>
                <a:cubicBezTo>
                  <a:pt x="7842" y="12561"/>
                  <a:pt x="7701" y="12408"/>
                  <a:pt x="7701" y="12214"/>
                </a:cubicBezTo>
                <a:cubicBezTo>
                  <a:pt x="7701" y="12021"/>
                  <a:pt x="7842" y="11868"/>
                  <a:pt x="8021" y="11868"/>
                </a:cubicBezTo>
                <a:close/>
                <a:moveTo>
                  <a:pt x="17490" y="12077"/>
                </a:moveTo>
                <a:cubicBezTo>
                  <a:pt x="17615" y="12071"/>
                  <a:pt x="17735" y="12145"/>
                  <a:pt x="17787" y="12273"/>
                </a:cubicBezTo>
                <a:cubicBezTo>
                  <a:pt x="17863" y="12449"/>
                  <a:pt x="17797" y="12655"/>
                  <a:pt x="17635" y="12737"/>
                </a:cubicBezTo>
                <a:cubicBezTo>
                  <a:pt x="17592" y="12760"/>
                  <a:pt x="17543" y="12766"/>
                  <a:pt x="17500" y="12766"/>
                </a:cubicBezTo>
                <a:cubicBezTo>
                  <a:pt x="17381" y="12766"/>
                  <a:pt x="17269" y="12696"/>
                  <a:pt x="17214" y="12566"/>
                </a:cubicBezTo>
                <a:cubicBezTo>
                  <a:pt x="17139" y="12390"/>
                  <a:pt x="17208" y="12186"/>
                  <a:pt x="17365" y="12110"/>
                </a:cubicBezTo>
                <a:cubicBezTo>
                  <a:pt x="17405" y="12089"/>
                  <a:pt x="17448" y="12078"/>
                  <a:pt x="17490" y="12077"/>
                </a:cubicBezTo>
                <a:close/>
                <a:moveTo>
                  <a:pt x="15237" y="12088"/>
                </a:moveTo>
                <a:cubicBezTo>
                  <a:pt x="15278" y="12090"/>
                  <a:pt x="15320" y="12100"/>
                  <a:pt x="15359" y="12121"/>
                </a:cubicBezTo>
                <a:cubicBezTo>
                  <a:pt x="15516" y="12191"/>
                  <a:pt x="15587" y="12396"/>
                  <a:pt x="15511" y="12572"/>
                </a:cubicBezTo>
                <a:cubicBezTo>
                  <a:pt x="15457" y="12695"/>
                  <a:pt x="15343" y="12772"/>
                  <a:pt x="15224" y="12772"/>
                </a:cubicBezTo>
                <a:cubicBezTo>
                  <a:pt x="15180" y="12772"/>
                  <a:pt x="15132" y="12760"/>
                  <a:pt x="15088" y="12742"/>
                </a:cubicBezTo>
                <a:cubicBezTo>
                  <a:pt x="14926" y="12660"/>
                  <a:pt x="14861" y="12456"/>
                  <a:pt x="14936" y="12286"/>
                </a:cubicBezTo>
                <a:cubicBezTo>
                  <a:pt x="14993" y="12154"/>
                  <a:pt x="15114" y="12081"/>
                  <a:pt x="15237" y="12088"/>
                </a:cubicBezTo>
                <a:close/>
                <a:moveTo>
                  <a:pt x="8021" y="13019"/>
                </a:moveTo>
                <a:cubicBezTo>
                  <a:pt x="8194" y="13019"/>
                  <a:pt x="8338" y="13171"/>
                  <a:pt x="8339" y="13364"/>
                </a:cubicBezTo>
                <a:cubicBezTo>
                  <a:pt x="8339" y="13558"/>
                  <a:pt x="8199" y="13711"/>
                  <a:pt x="8021" y="13711"/>
                </a:cubicBezTo>
                <a:cubicBezTo>
                  <a:pt x="7842" y="13711"/>
                  <a:pt x="7701" y="13558"/>
                  <a:pt x="7701" y="13364"/>
                </a:cubicBezTo>
                <a:cubicBezTo>
                  <a:pt x="7701" y="13176"/>
                  <a:pt x="7842" y="13019"/>
                  <a:pt x="8021" y="13019"/>
                </a:cubicBezTo>
                <a:close/>
                <a:moveTo>
                  <a:pt x="8021" y="14175"/>
                </a:moveTo>
                <a:cubicBezTo>
                  <a:pt x="8194" y="14175"/>
                  <a:pt x="8338" y="14328"/>
                  <a:pt x="8339" y="14522"/>
                </a:cubicBezTo>
                <a:cubicBezTo>
                  <a:pt x="8339" y="14715"/>
                  <a:pt x="8199" y="14868"/>
                  <a:pt x="8021" y="14868"/>
                </a:cubicBezTo>
                <a:cubicBezTo>
                  <a:pt x="7842" y="14868"/>
                  <a:pt x="7701" y="14715"/>
                  <a:pt x="7701" y="14522"/>
                </a:cubicBezTo>
                <a:cubicBezTo>
                  <a:pt x="7701" y="14328"/>
                  <a:pt x="7842" y="14175"/>
                  <a:pt x="8021" y="14175"/>
                </a:cubicBezTo>
                <a:close/>
                <a:moveTo>
                  <a:pt x="999" y="14582"/>
                </a:moveTo>
                <a:cubicBezTo>
                  <a:pt x="1040" y="14584"/>
                  <a:pt x="1080" y="14595"/>
                  <a:pt x="1119" y="14615"/>
                </a:cubicBezTo>
                <a:cubicBezTo>
                  <a:pt x="1281" y="14692"/>
                  <a:pt x="1347" y="14898"/>
                  <a:pt x="1271" y="15074"/>
                </a:cubicBezTo>
                <a:cubicBezTo>
                  <a:pt x="1217" y="15197"/>
                  <a:pt x="1103" y="15272"/>
                  <a:pt x="984" y="15272"/>
                </a:cubicBezTo>
                <a:cubicBezTo>
                  <a:pt x="940" y="15272"/>
                  <a:pt x="892" y="15261"/>
                  <a:pt x="848" y="15237"/>
                </a:cubicBezTo>
                <a:cubicBezTo>
                  <a:pt x="692" y="15155"/>
                  <a:pt x="622" y="14951"/>
                  <a:pt x="698" y="14780"/>
                </a:cubicBezTo>
                <a:cubicBezTo>
                  <a:pt x="755" y="14648"/>
                  <a:pt x="876" y="14576"/>
                  <a:pt x="999" y="14582"/>
                </a:cubicBezTo>
                <a:close/>
                <a:moveTo>
                  <a:pt x="1987" y="15087"/>
                </a:moveTo>
                <a:cubicBezTo>
                  <a:pt x="2028" y="15089"/>
                  <a:pt x="2070" y="15099"/>
                  <a:pt x="2109" y="15120"/>
                </a:cubicBezTo>
                <a:cubicBezTo>
                  <a:pt x="2266" y="15196"/>
                  <a:pt x="2332" y="15402"/>
                  <a:pt x="2261" y="15573"/>
                </a:cubicBezTo>
                <a:cubicBezTo>
                  <a:pt x="2207" y="15696"/>
                  <a:pt x="2093" y="15771"/>
                  <a:pt x="1974" y="15771"/>
                </a:cubicBezTo>
                <a:cubicBezTo>
                  <a:pt x="1931" y="15771"/>
                  <a:pt x="1882" y="15759"/>
                  <a:pt x="1839" y="15741"/>
                </a:cubicBezTo>
                <a:cubicBezTo>
                  <a:pt x="1676" y="15659"/>
                  <a:pt x="1611" y="15455"/>
                  <a:pt x="1687" y="15285"/>
                </a:cubicBezTo>
                <a:cubicBezTo>
                  <a:pt x="1743" y="15153"/>
                  <a:pt x="1865" y="15080"/>
                  <a:pt x="1987" y="15087"/>
                </a:cubicBezTo>
                <a:close/>
                <a:moveTo>
                  <a:pt x="8021" y="15325"/>
                </a:moveTo>
                <a:cubicBezTo>
                  <a:pt x="8107" y="15325"/>
                  <a:pt x="8188" y="15361"/>
                  <a:pt x="8247" y="15426"/>
                </a:cubicBezTo>
                <a:cubicBezTo>
                  <a:pt x="8307" y="15491"/>
                  <a:pt x="8338" y="15578"/>
                  <a:pt x="8339" y="15672"/>
                </a:cubicBezTo>
                <a:cubicBezTo>
                  <a:pt x="8339" y="15766"/>
                  <a:pt x="8307" y="15853"/>
                  <a:pt x="8247" y="15918"/>
                </a:cubicBezTo>
                <a:cubicBezTo>
                  <a:pt x="8188" y="15982"/>
                  <a:pt x="8107" y="16018"/>
                  <a:pt x="8021" y="16018"/>
                </a:cubicBezTo>
                <a:cubicBezTo>
                  <a:pt x="7934" y="16018"/>
                  <a:pt x="7852" y="15982"/>
                  <a:pt x="7793" y="15918"/>
                </a:cubicBezTo>
                <a:cubicBezTo>
                  <a:pt x="7733" y="15853"/>
                  <a:pt x="7701" y="15766"/>
                  <a:pt x="7701" y="15672"/>
                </a:cubicBezTo>
                <a:cubicBezTo>
                  <a:pt x="7701" y="15578"/>
                  <a:pt x="7733" y="15491"/>
                  <a:pt x="7793" y="15426"/>
                </a:cubicBezTo>
                <a:cubicBezTo>
                  <a:pt x="7852" y="15361"/>
                  <a:pt x="7934" y="15325"/>
                  <a:pt x="8021" y="15325"/>
                </a:cubicBezTo>
                <a:close/>
                <a:moveTo>
                  <a:pt x="2973" y="15580"/>
                </a:moveTo>
                <a:cubicBezTo>
                  <a:pt x="3014" y="15582"/>
                  <a:pt x="3054" y="15592"/>
                  <a:pt x="3093" y="15613"/>
                </a:cubicBezTo>
                <a:cubicBezTo>
                  <a:pt x="3250" y="15695"/>
                  <a:pt x="3315" y="15901"/>
                  <a:pt x="3245" y="16072"/>
                </a:cubicBezTo>
                <a:cubicBezTo>
                  <a:pt x="3191" y="16195"/>
                  <a:pt x="3076" y="16270"/>
                  <a:pt x="2958" y="16270"/>
                </a:cubicBezTo>
                <a:cubicBezTo>
                  <a:pt x="2914" y="16270"/>
                  <a:pt x="2866" y="16258"/>
                  <a:pt x="2822" y="16235"/>
                </a:cubicBezTo>
                <a:cubicBezTo>
                  <a:pt x="2665" y="16153"/>
                  <a:pt x="2596" y="15948"/>
                  <a:pt x="2672" y="15778"/>
                </a:cubicBezTo>
                <a:cubicBezTo>
                  <a:pt x="2729" y="15650"/>
                  <a:pt x="2850" y="15575"/>
                  <a:pt x="2973" y="15580"/>
                </a:cubicBezTo>
                <a:close/>
                <a:moveTo>
                  <a:pt x="7191" y="15751"/>
                </a:moveTo>
                <a:cubicBezTo>
                  <a:pt x="7315" y="15745"/>
                  <a:pt x="7437" y="15819"/>
                  <a:pt x="7490" y="15947"/>
                </a:cubicBezTo>
                <a:cubicBezTo>
                  <a:pt x="7566" y="16117"/>
                  <a:pt x="7495" y="16323"/>
                  <a:pt x="7338" y="16405"/>
                </a:cubicBezTo>
                <a:cubicBezTo>
                  <a:pt x="7295" y="16429"/>
                  <a:pt x="7246" y="16440"/>
                  <a:pt x="7203" y="16440"/>
                </a:cubicBezTo>
                <a:cubicBezTo>
                  <a:pt x="7084" y="16440"/>
                  <a:pt x="6971" y="16364"/>
                  <a:pt x="6917" y="16240"/>
                </a:cubicBezTo>
                <a:cubicBezTo>
                  <a:pt x="6841" y="16064"/>
                  <a:pt x="6911" y="15860"/>
                  <a:pt x="7068" y="15784"/>
                </a:cubicBezTo>
                <a:cubicBezTo>
                  <a:pt x="7107" y="15763"/>
                  <a:pt x="7150" y="15752"/>
                  <a:pt x="7191" y="15751"/>
                </a:cubicBezTo>
                <a:close/>
                <a:moveTo>
                  <a:pt x="3956" y="16079"/>
                </a:moveTo>
                <a:cubicBezTo>
                  <a:pt x="3997" y="16081"/>
                  <a:pt x="4039" y="16091"/>
                  <a:pt x="4078" y="16112"/>
                </a:cubicBezTo>
                <a:cubicBezTo>
                  <a:pt x="4235" y="16194"/>
                  <a:pt x="4299" y="16400"/>
                  <a:pt x="4228" y="16571"/>
                </a:cubicBezTo>
                <a:cubicBezTo>
                  <a:pt x="4174" y="16694"/>
                  <a:pt x="4062" y="16769"/>
                  <a:pt x="3943" y="16769"/>
                </a:cubicBezTo>
                <a:cubicBezTo>
                  <a:pt x="3900" y="16769"/>
                  <a:pt x="3851" y="16757"/>
                  <a:pt x="3808" y="16734"/>
                </a:cubicBezTo>
                <a:cubicBezTo>
                  <a:pt x="3645" y="16652"/>
                  <a:pt x="3580" y="16447"/>
                  <a:pt x="3655" y="16277"/>
                </a:cubicBezTo>
                <a:cubicBezTo>
                  <a:pt x="3712" y="16149"/>
                  <a:pt x="3833" y="16074"/>
                  <a:pt x="3956" y="16079"/>
                </a:cubicBezTo>
                <a:close/>
                <a:moveTo>
                  <a:pt x="6368" y="16167"/>
                </a:moveTo>
                <a:cubicBezTo>
                  <a:pt x="6492" y="16162"/>
                  <a:pt x="6616" y="16237"/>
                  <a:pt x="6669" y="16365"/>
                </a:cubicBezTo>
                <a:cubicBezTo>
                  <a:pt x="6744" y="16535"/>
                  <a:pt x="6674" y="16740"/>
                  <a:pt x="6517" y="16822"/>
                </a:cubicBezTo>
                <a:cubicBezTo>
                  <a:pt x="6473" y="16845"/>
                  <a:pt x="6425" y="16857"/>
                  <a:pt x="6381" y="16857"/>
                </a:cubicBezTo>
                <a:cubicBezTo>
                  <a:pt x="6262" y="16857"/>
                  <a:pt x="6148" y="16782"/>
                  <a:pt x="6094" y="16659"/>
                </a:cubicBezTo>
                <a:cubicBezTo>
                  <a:pt x="6018" y="16488"/>
                  <a:pt x="6089" y="16276"/>
                  <a:pt x="6246" y="16200"/>
                </a:cubicBezTo>
                <a:cubicBezTo>
                  <a:pt x="6285" y="16179"/>
                  <a:pt x="6327" y="16169"/>
                  <a:pt x="6368" y="16167"/>
                </a:cubicBezTo>
                <a:close/>
              </a:path>
            </a:pathLst>
          </a:custGeom>
          <a:solidFill>
            <a:schemeClr val="accent1"/>
          </a:solidFill>
          <a:ln w="12700">
            <a:miter lim="400000"/>
          </a:ln>
        </p:spPr>
        <p:txBody>
          <a:bodyPr lIns="45719" rIns="45719" anchor="ctr"/>
          <a:lstStyle/>
          <a:p>
            <a:pPr>
              <a:defRPr sz="1800">
                <a:latin typeface="+mj-lt"/>
                <a:ea typeface="+mj-ea"/>
                <a:cs typeface="+mj-cs"/>
                <a:sym typeface="Poppins"/>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0"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381"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382"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Field Types</a:t>
            </a:r>
          </a:p>
        </p:txBody>
      </p:sp>
      <p:sp>
        <p:nvSpPr>
          <p:cNvPr id="383" name="- boolean…"/>
          <p:cNvSpPr txBox="1"/>
          <p:nvPr>
            <p:ph type="body" idx="4294967295"/>
          </p:nvPr>
        </p:nvSpPr>
        <p:spPr>
          <a:xfrm>
            <a:off x="666623" y="1327636"/>
            <a:ext cx="10858754" cy="3559918"/>
          </a:xfrm>
          <a:prstGeom prst="rect">
            <a:avLst/>
          </a:prstGeom>
        </p:spPr>
        <p:txBody>
          <a:bodyPr lIns="50800" tIns="50800" rIns="50800" bIns="50800">
            <a:normAutofit fontScale="100000" lnSpcReduction="0"/>
          </a:bodyPr>
          <a:lstStyle/>
          <a:p>
            <a:pPr marL="0" indent="0" defTabSz="457200">
              <a:lnSpc>
                <a:spcPct val="150000"/>
              </a:lnSpc>
              <a:spcBef>
                <a:spcPts val="0"/>
              </a:spcBef>
              <a:buSzTx/>
              <a:buFontTx/>
              <a:buNone/>
              <a:defRPr sz="2400">
                <a:latin typeface="+mn-lt"/>
                <a:ea typeface="+mn-ea"/>
                <a:cs typeface="+mn-cs"/>
                <a:sym typeface="Helvetica"/>
              </a:defRPr>
            </a:pPr>
            <a:r>
              <a:t>- boolean</a:t>
            </a:r>
          </a:p>
          <a:p>
            <a:pPr marL="0" indent="0" defTabSz="457200">
              <a:lnSpc>
                <a:spcPct val="150000"/>
              </a:lnSpc>
              <a:spcBef>
                <a:spcPts val="0"/>
              </a:spcBef>
              <a:buSzTx/>
              <a:buFontTx/>
              <a:buNone/>
              <a:defRPr sz="2400">
                <a:latin typeface="+mn-lt"/>
                <a:ea typeface="+mn-ea"/>
                <a:cs typeface="+mn-cs"/>
                <a:sym typeface="Helvetica"/>
              </a:defRPr>
            </a:pPr>
            <a:r>
              <a:t>- text, keyword</a:t>
            </a:r>
          </a:p>
          <a:p>
            <a:pPr marL="0" indent="0" defTabSz="457200">
              <a:lnSpc>
                <a:spcPct val="150000"/>
              </a:lnSpc>
              <a:spcBef>
                <a:spcPts val="0"/>
              </a:spcBef>
              <a:buSzTx/>
              <a:buFontTx/>
              <a:buNone/>
              <a:defRPr sz="2400">
                <a:latin typeface="+mn-lt"/>
                <a:ea typeface="+mn-ea"/>
                <a:cs typeface="+mn-cs"/>
                <a:sym typeface="Helvetica"/>
              </a:defRPr>
            </a:pPr>
            <a:r>
              <a:t>- integer, long, float</a:t>
            </a:r>
          </a:p>
          <a:p>
            <a:pPr marL="0" indent="0" defTabSz="457200">
              <a:lnSpc>
                <a:spcPct val="150000"/>
              </a:lnSpc>
              <a:spcBef>
                <a:spcPts val="0"/>
              </a:spcBef>
              <a:buSzTx/>
              <a:buFontTx/>
              <a:buNone/>
              <a:defRPr sz="2400">
                <a:latin typeface="+mn-lt"/>
                <a:ea typeface="+mn-ea"/>
                <a:cs typeface="+mn-cs"/>
                <a:sym typeface="Helvetica"/>
              </a:defRPr>
            </a:pPr>
            <a:r>
              <a:t>- date</a:t>
            </a:r>
          </a:p>
          <a:p>
            <a:pPr marL="0" indent="0" defTabSz="457200">
              <a:lnSpc>
                <a:spcPct val="150000"/>
              </a:lnSpc>
              <a:spcBef>
                <a:spcPts val="0"/>
              </a:spcBef>
              <a:buSzTx/>
              <a:buFontTx/>
              <a:buNone/>
              <a:defRPr sz="2400">
                <a:latin typeface="+mn-lt"/>
                <a:ea typeface="+mn-ea"/>
                <a:cs typeface="+mn-cs"/>
                <a:sym typeface="Helvetica"/>
              </a:defRPr>
            </a:pPr>
            <a:r>
              <a:t>- object</a:t>
            </a:r>
          </a:p>
          <a:p>
            <a:pPr marL="0" indent="0" defTabSz="457200">
              <a:lnSpc>
                <a:spcPct val="150000"/>
              </a:lnSpc>
              <a:spcBef>
                <a:spcPts val="0"/>
              </a:spcBef>
              <a:buSzTx/>
              <a:buFontTx/>
              <a:buNone/>
              <a:defRPr sz="2400">
                <a:latin typeface="+mn-lt"/>
                <a:ea typeface="+mn-ea"/>
                <a:cs typeface="+mn-cs"/>
                <a:sym typeface="Helvetica"/>
              </a:defRPr>
            </a:pPr>
            <a:r>
              <a:t>- nested </a:t>
            </a:r>
          </a:p>
        </p:txBody>
      </p:sp>
      <p:sp>
        <p:nvSpPr>
          <p:cNvPr id="384" name="https://www.elastic.co/guide/en/elasticsearch/reference/current/mapping-types.html"/>
          <p:cNvSpPr txBox="1"/>
          <p:nvPr/>
        </p:nvSpPr>
        <p:spPr>
          <a:xfrm>
            <a:off x="3834953" y="5733268"/>
            <a:ext cx="8024340"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700" u="sng">
                <a:solidFill>
                  <a:srgbClr val="1CADE4"/>
                </a:solidFill>
                <a:uFill>
                  <a:solidFill>
                    <a:srgbClr val="1CADE4"/>
                  </a:solidFill>
                </a:uFill>
              </a:defRPr>
            </a:lvl1pPr>
          </a:lstStyle>
          <a:p>
            <a:pPr>
              <a:defRPr u="none">
                <a:solidFill>
                  <a:srgbClr val="000000"/>
                </a:solidFill>
                <a:uFillTx/>
              </a:defRPr>
            </a:pPr>
            <a:r>
              <a:rPr u="sng">
                <a:solidFill>
                  <a:srgbClr val="1CADE4"/>
                </a:solidFill>
                <a:uFill>
                  <a:solidFill>
                    <a:srgbClr val="1CADE4"/>
                  </a:solidFill>
                </a:uFill>
              </a:rPr>
              <a:t>https://www.elastic.co/guide/en/elasticsearch/reference/current/mapping-types.html</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6" name="Freeform 14"/>
          <p:cNvSpPr/>
          <p:nvPr/>
        </p:nvSpPr>
        <p:spPr>
          <a:xfrm>
            <a:off x="-2035810" y="1972203"/>
            <a:ext cx="5216075" cy="5865432"/>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387" name="Freeform 14"/>
          <p:cNvSpPr/>
          <p:nvPr/>
        </p:nvSpPr>
        <p:spPr>
          <a:xfrm>
            <a:off x="180419" y="-285356"/>
            <a:ext cx="671037"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alpha val="75000"/>
              </a:srgbClr>
            </a:solidFill>
          </a:ln>
        </p:spPr>
        <p:txBody>
          <a:bodyPr lIns="45719" rIns="45719"/>
          <a:lstStyle/>
          <a:p>
            <a:pPr>
              <a:defRPr sz="1800">
                <a:latin typeface="+mj-lt"/>
                <a:ea typeface="+mj-ea"/>
                <a:cs typeface="+mj-cs"/>
                <a:sym typeface="Poppins"/>
              </a:defRPr>
            </a:pPr>
          </a:p>
        </p:txBody>
      </p:sp>
      <p:sp>
        <p:nvSpPr>
          <p:cNvPr id="388" name="Freeform 14"/>
          <p:cNvSpPr/>
          <p:nvPr/>
        </p:nvSpPr>
        <p:spPr>
          <a:xfrm>
            <a:off x="1608092" y="-494239"/>
            <a:ext cx="2875090" cy="3233014"/>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389" name="Freeform 14"/>
          <p:cNvSpPr/>
          <p:nvPr/>
        </p:nvSpPr>
        <p:spPr>
          <a:xfrm>
            <a:off x="1904827" y="3520166"/>
            <a:ext cx="1798005" cy="2021841"/>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FFFFFF"/>
          </a:solidFill>
          <a:ln w="12700">
            <a:miter lim="400000"/>
          </a:ln>
          <a:effectLst>
            <a:outerShdw sx="100000" sy="100000" kx="0" ky="0" algn="b" rotWithShape="0" blurRad="190500" dist="0" dir="0">
              <a:srgbClr val="000000">
                <a:alpha val="10000"/>
              </a:srgbClr>
            </a:outerShdw>
          </a:effectLst>
        </p:spPr>
        <p:txBody>
          <a:bodyPr lIns="45719" rIns="45719"/>
          <a:lstStyle/>
          <a:p>
            <a:pPr>
              <a:defRPr sz="1800">
                <a:latin typeface="+mj-lt"/>
                <a:ea typeface="+mj-ea"/>
                <a:cs typeface="+mj-cs"/>
                <a:sym typeface="Poppins"/>
              </a:defRPr>
            </a:pPr>
          </a:p>
        </p:txBody>
      </p:sp>
      <p:sp>
        <p:nvSpPr>
          <p:cNvPr id="390" name="Rectangle 9"/>
          <p:cNvSpPr txBox="1"/>
          <p:nvPr/>
        </p:nvSpPr>
        <p:spPr>
          <a:xfrm>
            <a:off x="3182063" y="2652762"/>
            <a:ext cx="8460294"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5500">
                <a:solidFill>
                  <a:srgbClr val="FFFFFF"/>
                </a:solidFill>
              </a:defRPr>
            </a:lvl1pPr>
          </a:lstStyle>
          <a:p>
            <a:pPr/>
            <a:r>
              <a:t>Mapping</a:t>
            </a:r>
          </a:p>
        </p:txBody>
      </p:sp>
      <p:sp>
        <p:nvSpPr>
          <p:cNvPr id="391" name="Map"/>
          <p:cNvSpPr/>
          <p:nvPr/>
        </p:nvSpPr>
        <p:spPr>
          <a:xfrm>
            <a:off x="2232329" y="4004525"/>
            <a:ext cx="1143001" cy="1053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4081"/>
                </a:lnTo>
                <a:cubicBezTo>
                  <a:pt x="81" y="14081"/>
                  <a:pt x="167" y="14116"/>
                  <a:pt x="226" y="14181"/>
                </a:cubicBezTo>
                <a:cubicBezTo>
                  <a:pt x="286" y="14245"/>
                  <a:pt x="319" y="14334"/>
                  <a:pt x="319" y="14428"/>
                </a:cubicBezTo>
                <a:cubicBezTo>
                  <a:pt x="319" y="14522"/>
                  <a:pt x="286" y="14609"/>
                  <a:pt x="226" y="14674"/>
                </a:cubicBezTo>
                <a:cubicBezTo>
                  <a:pt x="167" y="14738"/>
                  <a:pt x="87" y="14773"/>
                  <a:pt x="0" y="14773"/>
                </a:cubicBezTo>
                <a:lnTo>
                  <a:pt x="0" y="19100"/>
                </a:lnTo>
                <a:lnTo>
                  <a:pt x="4921" y="21600"/>
                </a:lnTo>
                <a:lnTo>
                  <a:pt x="4921" y="17268"/>
                </a:lnTo>
                <a:cubicBezTo>
                  <a:pt x="4840" y="17268"/>
                  <a:pt x="4754" y="17233"/>
                  <a:pt x="4695" y="17168"/>
                </a:cubicBezTo>
                <a:cubicBezTo>
                  <a:pt x="4635" y="17104"/>
                  <a:pt x="4602" y="17017"/>
                  <a:pt x="4602" y="16923"/>
                </a:cubicBezTo>
                <a:cubicBezTo>
                  <a:pt x="4602" y="16835"/>
                  <a:pt x="4635" y="16740"/>
                  <a:pt x="4695" y="16675"/>
                </a:cubicBezTo>
                <a:cubicBezTo>
                  <a:pt x="4754" y="16611"/>
                  <a:pt x="4835" y="16576"/>
                  <a:pt x="4921" y="16576"/>
                </a:cubicBezTo>
                <a:lnTo>
                  <a:pt x="4921" y="2500"/>
                </a:lnTo>
                <a:lnTo>
                  <a:pt x="0" y="0"/>
                </a:lnTo>
                <a:close/>
                <a:moveTo>
                  <a:pt x="11124" y="0"/>
                </a:moveTo>
                <a:lnTo>
                  <a:pt x="11124" y="7161"/>
                </a:lnTo>
                <a:cubicBezTo>
                  <a:pt x="11205" y="7161"/>
                  <a:pt x="11292" y="7195"/>
                  <a:pt x="11352" y="7260"/>
                </a:cubicBezTo>
                <a:cubicBezTo>
                  <a:pt x="11411" y="7324"/>
                  <a:pt x="11443" y="7414"/>
                  <a:pt x="11443" y="7508"/>
                </a:cubicBezTo>
                <a:cubicBezTo>
                  <a:pt x="11443" y="7596"/>
                  <a:pt x="11411" y="7689"/>
                  <a:pt x="11352" y="7753"/>
                </a:cubicBezTo>
                <a:cubicBezTo>
                  <a:pt x="11292" y="7818"/>
                  <a:pt x="11210" y="7854"/>
                  <a:pt x="11124" y="7854"/>
                </a:cubicBezTo>
                <a:lnTo>
                  <a:pt x="11124" y="19100"/>
                </a:lnTo>
                <a:lnTo>
                  <a:pt x="16045" y="21600"/>
                </a:lnTo>
                <a:lnTo>
                  <a:pt x="16045" y="13183"/>
                </a:lnTo>
                <a:cubicBezTo>
                  <a:pt x="15958" y="13183"/>
                  <a:pt x="15878" y="13148"/>
                  <a:pt x="15818" y="13084"/>
                </a:cubicBezTo>
                <a:cubicBezTo>
                  <a:pt x="15759" y="13019"/>
                  <a:pt x="15727" y="12930"/>
                  <a:pt x="15727" y="12836"/>
                </a:cubicBezTo>
                <a:cubicBezTo>
                  <a:pt x="15727" y="12742"/>
                  <a:pt x="15759" y="12655"/>
                  <a:pt x="15818" y="12590"/>
                </a:cubicBezTo>
                <a:cubicBezTo>
                  <a:pt x="15878" y="12526"/>
                  <a:pt x="15958" y="12491"/>
                  <a:pt x="16045" y="12491"/>
                </a:cubicBezTo>
                <a:lnTo>
                  <a:pt x="16045" y="2500"/>
                </a:lnTo>
                <a:lnTo>
                  <a:pt x="11124" y="0"/>
                </a:lnTo>
                <a:close/>
                <a:moveTo>
                  <a:pt x="21600" y="0"/>
                </a:moveTo>
                <a:lnTo>
                  <a:pt x="16679" y="2500"/>
                </a:lnTo>
                <a:lnTo>
                  <a:pt x="16679" y="12491"/>
                </a:lnTo>
                <a:cubicBezTo>
                  <a:pt x="16760" y="12491"/>
                  <a:pt x="16846" y="12526"/>
                  <a:pt x="16905" y="12590"/>
                </a:cubicBezTo>
                <a:cubicBezTo>
                  <a:pt x="16965" y="12655"/>
                  <a:pt x="16998" y="12742"/>
                  <a:pt x="16998" y="12836"/>
                </a:cubicBezTo>
                <a:cubicBezTo>
                  <a:pt x="16998" y="12930"/>
                  <a:pt x="16965" y="13019"/>
                  <a:pt x="16905" y="13084"/>
                </a:cubicBezTo>
                <a:cubicBezTo>
                  <a:pt x="16846" y="13148"/>
                  <a:pt x="16765" y="13183"/>
                  <a:pt x="16679" y="13183"/>
                </a:cubicBezTo>
                <a:lnTo>
                  <a:pt x="16679" y="21600"/>
                </a:lnTo>
                <a:lnTo>
                  <a:pt x="21600" y="19100"/>
                </a:lnTo>
                <a:lnTo>
                  <a:pt x="21600" y="0"/>
                </a:lnTo>
                <a:close/>
                <a:moveTo>
                  <a:pt x="10487" y="6"/>
                </a:moveTo>
                <a:lnTo>
                  <a:pt x="5565" y="2506"/>
                </a:lnTo>
                <a:lnTo>
                  <a:pt x="5565" y="16582"/>
                </a:lnTo>
                <a:cubicBezTo>
                  <a:pt x="5646" y="16582"/>
                  <a:pt x="5732" y="16616"/>
                  <a:pt x="5792" y="16681"/>
                </a:cubicBezTo>
                <a:cubicBezTo>
                  <a:pt x="5851" y="16745"/>
                  <a:pt x="5885" y="16834"/>
                  <a:pt x="5885" y="16928"/>
                </a:cubicBezTo>
                <a:cubicBezTo>
                  <a:pt x="5885" y="17022"/>
                  <a:pt x="5851" y="17109"/>
                  <a:pt x="5792" y="17174"/>
                </a:cubicBezTo>
                <a:cubicBezTo>
                  <a:pt x="5732" y="17239"/>
                  <a:pt x="5652" y="17275"/>
                  <a:pt x="5565" y="17275"/>
                </a:cubicBezTo>
                <a:lnTo>
                  <a:pt x="5565" y="21600"/>
                </a:lnTo>
                <a:lnTo>
                  <a:pt x="10487" y="19100"/>
                </a:lnTo>
                <a:lnTo>
                  <a:pt x="10487" y="7854"/>
                </a:lnTo>
                <a:cubicBezTo>
                  <a:pt x="10405" y="7854"/>
                  <a:pt x="10318" y="7818"/>
                  <a:pt x="10258" y="7753"/>
                </a:cubicBezTo>
                <a:cubicBezTo>
                  <a:pt x="10199" y="7689"/>
                  <a:pt x="10167" y="7601"/>
                  <a:pt x="10167" y="7508"/>
                </a:cubicBezTo>
                <a:cubicBezTo>
                  <a:pt x="10167" y="7414"/>
                  <a:pt x="10199" y="7324"/>
                  <a:pt x="10258" y="7260"/>
                </a:cubicBezTo>
                <a:cubicBezTo>
                  <a:pt x="10318" y="7195"/>
                  <a:pt x="10400" y="7161"/>
                  <a:pt x="10487" y="7161"/>
                </a:cubicBezTo>
                <a:lnTo>
                  <a:pt x="10487" y="6"/>
                </a:lnTo>
                <a:close/>
                <a:moveTo>
                  <a:pt x="20010" y="4589"/>
                </a:moveTo>
                <a:lnTo>
                  <a:pt x="20691" y="5037"/>
                </a:lnTo>
                <a:lnTo>
                  <a:pt x="19853" y="6310"/>
                </a:lnTo>
                <a:lnTo>
                  <a:pt x="20691" y="6856"/>
                </a:lnTo>
                <a:lnTo>
                  <a:pt x="20010" y="7895"/>
                </a:lnTo>
                <a:lnTo>
                  <a:pt x="19171" y="7342"/>
                </a:lnTo>
                <a:lnTo>
                  <a:pt x="18333" y="8617"/>
                </a:lnTo>
                <a:lnTo>
                  <a:pt x="17652" y="8170"/>
                </a:lnTo>
                <a:lnTo>
                  <a:pt x="18490" y="6897"/>
                </a:lnTo>
                <a:lnTo>
                  <a:pt x="17652" y="6345"/>
                </a:lnTo>
                <a:lnTo>
                  <a:pt x="18333" y="5312"/>
                </a:lnTo>
                <a:lnTo>
                  <a:pt x="19171" y="5864"/>
                </a:lnTo>
                <a:lnTo>
                  <a:pt x="20010" y="4589"/>
                </a:lnTo>
                <a:close/>
                <a:moveTo>
                  <a:pt x="9653" y="7579"/>
                </a:moveTo>
                <a:cubicBezTo>
                  <a:pt x="9778" y="7574"/>
                  <a:pt x="9898" y="7650"/>
                  <a:pt x="9951" y="7777"/>
                </a:cubicBezTo>
                <a:cubicBezTo>
                  <a:pt x="10026" y="7947"/>
                  <a:pt x="9956" y="8154"/>
                  <a:pt x="9799" y="8236"/>
                </a:cubicBezTo>
                <a:cubicBezTo>
                  <a:pt x="9755" y="8259"/>
                  <a:pt x="9707" y="8271"/>
                  <a:pt x="9663" y="8271"/>
                </a:cubicBezTo>
                <a:cubicBezTo>
                  <a:pt x="9544" y="8271"/>
                  <a:pt x="9432" y="8194"/>
                  <a:pt x="9378" y="8071"/>
                </a:cubicBezTo>
                <a:cubicBezTo>
                  <a:pt x="9302" y="7900"/>
                  <a:pt x="9371" y="7688"/>
                  <a:pt x="9528" y="7612"/>
                </a:cubicBezTo>
                <a:cubicBezTo>
                  <a:pt x="9569" y="7592"/>
                  <a:pt x="9612" y="7581"/>
                  <a:pt x="9653" y="7579"/>
                </a:cubicBezTo>
                <a:close/>
                <a:moveTo>
                  <a:pt x="11955" y="7579"/>
                </a:moveTo>
                <a:cubicBezTo>
                  <a:pt x="11996" y="7581"/>
                  <a:pt x="12038" y="7592"/>
                  <a:pt x="12077" y="7612"/>
                </a:cubicBezTo>
                <a:cubicBezTo>
                  <a:pt x="12234" y="7688"/>
                  <a:pt x="12303" y="7895"/>
                  <a:pt x="12227" y="8071"/>
                </a:cubicBezTo>
                <a:cubicBezTo>
                  <a:pt x="12173" y="8194"/>
                  <a:pt x="12061" y="8271"/>
                  <a:pt x="11942" y="8271"/>
                </a:cubicBezTo>
                <a:cubicBezTo>
                  <a:pt x="11898" y="8271"/>
                  <a:pt x="11850" y="8259"/>
                  <a:pt x="11806" y="8236"/>
                </a:cubicBezTo>
                <a:cubicBezTo>
                  <a:pt x="11644" y="8154"/>
                  <a:pt x="11579" y="7947"/>
                  <a:pt x="11654" y="7777"/>
                </a:cubicBezTo>
                <a:cubicBezTo>
                  <a:pt x="11711" y="7645"/>
                  <a:pt x="11832" y="7572"/>
                  <a:pt x="11955" y="7579"/>
                </a:cubicBezTo>
                <a:close/>
                <a:moveTo>
                  <a:pt x="8832" y="7997"/>
                </a:moveTo>
                <a:cubicBezTo>
                  <a:pt x="8957" y="7992"/>
                  <a:pt x="9077" y="8066"/>
                  <a:pt x="9129" y="8194"/>
                </a:cubicBezTo>
                <a:cubicBezTo>
                  <a:pt x="9205" y="8364"/>
                  <a:pt x="9140" y="8570"/>
                  <a:pt x="8977" y="8652"/>
                </a:cubicBezTo>
                <a:cubicBezTo>
                  <a:pt x="8934" y="8676"/>
                  <a:pt x="8885" y="8687"/>
                  <a:pt x="8842" y="8687"/>
                </a:cubicBezTo>
                <a:cubicBezTo>
                  <a:pt x="8723" y="8687"/>
                  <a:pt x="8609" y="8610"/>
                  <a:pt x="8555" y="8487"/>
                </a:cubicBezTo>
                <a:cubicBezTo>
                  <a:pt x="8479" y="8311"/>
                  <a:pt x="8550" y="8107"/>
                  <a:pt x="8707" y="8030"/>
                </a:cubicBezTo>
                <a:cubicBezTo>
                  <a:pt x="8747" y="8010"/>
                  <a:pt x="8790" y="7999"/>
                  <a:pt x="8832" y="7997"/>
                </a:cubicBezTo>
                <a:close/>
                <a:moveTo>
                  <a:pt x="12776" y="7997"/>
                </a:moveTo>
                <a:cubicBezTo>
                  <a:pt x="12817" y="7999"/>
                  <a:pt x="12859" y="8010"/>
                  <a:pt x="12898" y="8030"/>
                </a:cubicBezTo>
                <a:cubicBezTo>
                  <a:pt x="13055" y="8107"/>
                  <a:pt x="13126" y="8311"/>
                  <a:pt x="13050" y="8487"/>
                </a:cubicBezTo>
                <a:cubicBezTo>
                  <a:pt x="12996" y="8610"/>
                  <a:pt x="12882" y="8687"/>
                  <a:pt x="12763" y="8687"/>
                </a:cubicBezTo>
                <a:cubicBezTo>
                  <a:pt x="12720" y="8687"/>
                  <a:pt x="12671" y="8676"/>
                  <a:pt x="12628" y="8652"/>
                </a:cubicBezTo>
                <a:cubicBezTo>
                  <a:pt x="12471" y="8570"/>
                  <a:pt x="12400" y="8364"/>
                  <a:pt x="12476" y="8194"/>
                </a:cubicBezTo>
                <a:cubicBezTo>
                  <a:pt x="12532" y="8066"/>
                  <a:pt x="12654" y="7992"/>
                  <a:pt x="12776" y="7997"/>
                </a:cubicBezTo>
                <a:close/>
                <a:moveTo>
                  <a:pt x="8021" y="8404"/>
                </a:moveTo>
                <a:cubicBezTo>
                  <a:pt x="8107" y="8404"/>
                  <a:pt x="8188" y="8441"/>
                  <a:pt x="8247" y="8505"/>
                </a:cubicBezTo>
                <a:cubicBezTo>
                  <a:pt x="8307" y="8570"/>
                  <a:pt x="8338" y="8657"/>
                  <a:pt x="8339" y="8751"/>
                </a:cubicBezTo>
                <a:cubicBezTo>
                  <a:pt x="8339" y="8845"/>
                  <a:pt x="8307" y="8934"/>
                  <a:pt x="8247" y="8999"/>
                </a:cubicBezTo>
                <a:cubicBezTo>
                  <a:pt x="8188" y="9063"/>
                  <a:pt x="8107" y="9098"/>
                  <a:pt x="8021" y="9098"/>
                </a:cubicBezTo>
                <a:cubicBezTo>
                  <a:pt x="7934" y="9098"/>
                  <a:pt x="7852" y="9063"/>
                  <a:pt x="7793" y="8999"/>
                </a:cubicBezTo>
                <a:cubicBezTo>
                  <a:pt x="7733" y="8934"/>
                  <a:pt x="7701" y="8845"/>
                  <a:pt x="7701" y="8751"/>
                </a:cubicBezTo>
                <a:cubicBezTo>
                  <a:pt x="7701" y="8657"/>
                  <a:pt x="7733" y="8570"/>
                  <a:pt x="7793" y="8505"/>
                </a:cubicBezTo>
                <a:cubicBezTo>
                  <a:pt x="7852" y="8441"/>
                  <a:pt x="7934" y="8404"/>
                  <a:pt x="8021" y="8404"/>
                </a:cubicBezTo>
                <a:close/>
                <a:moveTo>
                  <a:pt x="13579" y="8404"/>
                </a:moveTo>
                <a:cubicBezTo>
                  <a:pt x="13660" y="8404"/>
                  <a:pt x="13748" y="8441"/>
                  <a:pt x="13807" y="8505"/>
                </a:cubicBezTo>
                <a:cubicBezTo>
                  <a:pt x="13867" y="8570"/>
                  <a:pt x="13899" y="8657"/>
                  <a:pt x="13899" y="8751"/>
                </a:cubicBezTo>
                <a:cubicBezTo>
                  <a:pt x="13899" y="8845"/>
                  <a:pt x="13867" y="8934"/>
                  <a:pt x="13807" y="8999"/>
                </a:cubicBezTo>
                <a:cubicBezTo>
                  <a:pt x="13748" y="9063"/>
                  <a:pt x="13666" y="9098"/>
                  <a:pt x="13579" y="9098"/>
                </a:cubicBezTo>
                <a:cubicBezTo>
                  <a:pt x="13493" y="9098"/>
                  <a:pt x="13412" y="9063"/>
                  <a:pt x="13353" y="8999"/>
                </a:cubicBezTo>
                <a:cubicBezTo>
                  <a:pt x="13293" y="8934"/>
                  <a:pt x="13260" y="8845"/>
                  <a:pt x="13260" y="8751"/>
                </a:cubicBezTo>
                <a:cubicBezTo>
                  <a:pt x="13260" y="8657"/>
                  <a:pt x="13293" y="8570"/>
                  <a:pt x="13353" y="8505"/>
                </a:cubicBezTo>
                <a:cubicBezTo>
                  <a:pt x="13412" y="8441"/>
                  <a:pt x="13493" y="8404"/>
                  <a:pt x="13579" y="8404"/>
                </a:cubicBezTo>
                <a:close/>
                <a:moveTo>
                  <a:pt x="19139" y="8404"/>
                </a:moveTo>
                <a:cubicBezTo>
                  <a:pt x="19226" y="8404"/>
                  <a:pt x="19306" y="8441"/>
                  <a:pt x="19366" y="8505"/>
                </a:cubicBezTo>
                <a:cubicBezTo>
                  <a:pt x="19425" y="8570"/>
                  <a:pt x="19459" y="8657"/>
                  <a:pt x="19459" y="8751"/>
                </a:cubicBezTo>
                <a:cubicBezTo>
                  <a:pt x="19459" y="8845"/>
                  <a:pt x="19425" y="8934"/>
                  <a:pt x="19366" y="8999"/>
                </a:cubicBezTo>
                <a:cubicBezTo>
                  <a:pt x="19306" y="9063"/>
                  <a:pt x="19226" y="9098"/>
                  <a:pt x="19139" y="9098"/>
                </a:cubicBezTo>
                <a:cubicBezTo>
                  <a:pt x="19053" y="9098"/>
                  <a:pt x="18971" y="9063"/>
                  <a:pt x="18911" y="8999"/>
                </a:cubicBezTo>
                <a:cubicBezTo>
                  <a:pt x="18852" y="8934"/>
                  <a:pt x="18820" y="8845"/>
                  <a:pt x="18820" y="8751"/>
                </a:cubicBezTo>
                <a:cubicBezTo>
                  <a:pt x="18820" y="8657"/>
                  <a:pt x="18852" y="8570"/>
                  <a:pt x="18911" y="8505"/>
                </a:cubicBezTo>
                <a:cubicBezTo>
                  <a:pt x="18971" y="8441"/>
                  <a:pt x="19053" y="8404"/>
                  <a:pt x="19139" y="8404"/>
                </a:cubicBezTo>
                <a:close/>
                <a:moveTo>
                  <a:pt x="13584" y="9351"/>
                </a:moveTo>
                <a:cubicBezTo>
                  <a:pt x="13763" y="9351"/>
                  <a:pt x="13904" y="9502"/>
                  <a:pt x="13904" y="9696"/>
                </a:cubicBezTo>
                <a:cubicBezTo>
                  <a:pt x="13898" y="9889"/>
                  <a:pt x="13757" y="10042"/>
                  <a:pt x="13584" y="10042"/>
                </a:cubicBezTo>
                <a:cubicBezTo>
                  <a:pt x="13411" y="10042"/>
                  <a:pt x="13267" y="9889"/>
                  <a:pt x="13267" y="9696"/>
                </a:cubicBezTo>
                <a:cubicBezTo>
                  <a:pt x="13267" y="9502"/>
                  <a:pt x="13406" y="9351"/>
                  <a:pt x="13584" y="9351"/>
                </a:cubicBezTo>
                <a:close/>
                <a:moveTo>
                  <a:pt x="19144" y="9351"/>
                </a:moveTo>
                <a:cubicBezTo>
                  <a:pt x="19323" y="9351"/>
                  <a:pt x="19464" y="9502"/>
                  <a:pt x="19464" y="9696"/>
                </a:cubicBezTo>
                <a:cubicBezTo>
                  <a:pt x="19458" y="9889"/>
                  <a:pt x="19317" y="10042"/>
                  <a:pt x="19144" y="10042"/>
                </a:cubicBezTo>
                <a:cubicBezTo>
                  <a:pt x="18971" y="10042"/>
                  <a:pt x="18825" y="9889"/>
                  <a:pt x="18825" y="9696"/>
                </a:cubicBezTo>
                <a:cubicBezTo>
                  <a:pt x="18825" y="9502"/>
                  <a:pt x="18966" y="9351"/>
                  <a:pt x="19144" y="9351"/>
                </a:cubicBezTo>
                <a:close/>
                <a:moveTo>
                  <a:pt x="8021" y="9562"/>
                </a:moveTo>
                <a:cubicBezTo>
                  <a:pt x="8194" y="9562"/>
                  <a:pt x="8338" y="9715"/>
                  <a:pt x="8339" y="9909"/>
                </a:cubicBezTo>
                <a:cubicBezTo>
                  <a:pt x="8339" y="10102"/>
                  <a:pt x="8199" y="10253"/>
                  <a:pt x="8021" y="10253"/>
                </a:cubicBezTo>
                <a:cubicBezTo>
                  <a:pt x="7842" y="10253"/>
                  <a:pt x="7701" y="10102"/>
                  <a:pt x="7701" y="9909"/>
                </a:cubicBezTo>
                <a:cubicBezTo>
                  <a:pt x="7701" y="9721"/>
                  <a:pt x="7842" y="9562"/>
                  <a:pt x="8021" y="9562"/>
                </a:cubicBezTo>
                <a:close/>
                <a:moveTo>
                  <a:pt x="13584" y="10296"/>
                </a:moveTo>
                <a:cubicBezTo>
                  <a:pt x="13763" y="10296"/>
                  <a:pt x="13904" y="10449"/>
                  <a:pt x="13904" y="10642"/>
                </a:cubicBezTo>
                <a:cubicBezTo>
                  <a:pt x="13898" y="10836"/>
                  <a:pt x="13757" y="10987"/>
                  <a:pt x="13584" y="10987"/>
                </a:cubicBezTo>
                <a:cubicBezTo>
                  <a:pt x="13411" y="10987"/>
                  <a:pt x="13267" y="10836"/>
                  <a:pt x="13267" y="10642"/>
                </a:cubicBezTo>
                <a:cubicBezTo>
                  <a:pt x="13267" y="10454"/>
                  <a:pt x="13406" y="10296"/>
                  <a:pt x="13584" y="10296"/>
                </a:cubicBezTo>
                <a:close/>
                <a:moveTo>
                  <a:pt x="19144" y="10296"/>
                </a:moveTo>
                <a:cubicBezTo>
                  <a:pt x="19323" y="10296"/>
                  <a:pt x="19464" y="10449"/>
                  <a:pt x="19464" y="10642"/>
                </a:cubicBezTo>
                <a:cubicBezTo>
                  <a:pt x="19458" y="10836"/>
                  <a:pt x="19317" y="10987"/>
                  <a:pt x="19144" y="10987"/>
                </a:cubicBezTo>
                <a:cubicBezTo>
                  <a:pt x="18971" y="10987"/>
                  <a:pt x="18825" y="10836"/>
                  <a:pt x="18825" y="10642"/>
                </a:cubicBezTo>
                <a:cubicBezTo>
                  <a:pt x="18825" y="10454"/>
                  <a:pt x="18966" y="10296"/>
                  <a:pt x="19144" y="10296"/>
                </a:cubicBezTo>
                <a:close/>
                <a:moveTo>
                  <a:pt x="8021" y="10717"/>
                </a:moveTo>
                <a:cubicBezTo>
                  <a:pt x="8194" y="10717"/>
                  <a:pt x="8338" y="10870"/>
                  <a:pt x="8339" y="11064"/>
                </a:cubicBezTo>
                <a:cubicBezTo>
                  <a:pt x="8339" y="11252"/>
                  <a:pt x="8199" y="11411"/>
                  <a:pt x="8021" y="11411"/>
                </a:cubicBezTo>
                <a:cubicBezTo>
                  <a:pt x="7842" y="11411"/>
                  <a:pt x="7701" y="11258"/>
                  <a:pt x="7701" y="11064"/>
                </a:cubicBezTo>
                <a:cubicBezTo>
                  <a:pt x="7701" y="10876"/>
                  <a:pt x="7842" y="10717"/>
                  <a:pt x="8021" y="10717"/>
                </a:cubicBezTo>
                <a:close/>
                <a:moveTo>
                  <a:pt x="13579" y="11240"/>
                </a:moveTo>
                <a:cubicBezTo>
                  <a:pt x="13660" y="11240"/>
                  <a:pt x="13748" y="11275"/>
                  <a:pt x="13807" y="11339"/>
                </a:cubicBezTo>
                <a:cubicBezTo>
                  <a:pt x="13867" y="11404"/>
                  <a:pt x="13899" y="11493"/>
                  <a:pt x="13899" y="11587"/>
                </a:cubicBezTo>
                <a:cubicBezTo>
                  <a:pt x="13899" y="11681"/>
                  <a:pt x="13867" y="11768"/>
                  <a:pt x="13807" y="11833"/>
                </a:cubicBezTo>
                <a:cubicBezTo>
                  <a:pt x="13748" y="11897"/>
                  <a:pt x="13666" y="11934"/>
                  <a:pt x="13579" y="11934"/>
                </a:cubicBezTo>
                <a:cubicBezTo>
                  <a:pt x="13493" y="11934"/>
                  <a:pt x="13412" y="11897"/>
                  <a:pt x="13353" y="11833"/>
                </a:cubicBezTo>
                <a:cubicBezTo>
                  <a:pt x="13293" y="11768"/>
                  <a:pt x="13260" y="11681"/>
                  <a:pt x="13260" y="11587"/>
                </a:cubicBezTo>
                <a:cubicBezTo>
                  <a:pt x="13260" y="11493"/>
                  <a:pt x="13293" y="11404"/>
                  <a:pt x="13353" y="11339"/>
                </a:cubicBezTo>
                <a:cubicBezTo>
                  <a:pt x="13412" y="11275"/>
                  <a:pt x="13493" y="11240"/>
                  <a:pt x="13579" y="11240"/>
                </a:cubicBezTo>
                <a:close/>
                <a:moveTo>
                  <a:pt x="19139" y="11240"/>
                </a:moveTo>
                <a:cubicBezTo>
                  <a:pt x="19226" y="11240"/>
                  <a:pt x="19306" y="11275"/>
                  <a:pt x="19366" y="11339"/>
                </a:cubicBezTo>
                <a:cubicBezTo>
                  <a:pt x="19425" y="11404"/>
                  <a:pt x="19459" y="11493"/>
                  <a:pt x="19459" y="11587"/>
                </a:cubicBezTo>
                <a:cubicBezTo>
                  <a:pt x="19459" y="11681"/>
                  <a:pt x="19425" y="11768"/>
                  <a:pt x="19366" y="11833"/>
                </a:cubicBezTo>
                <a:cubicBezTo>
                  <a:pt x="19306" y="11897"/>
                  <a:pt x="19226" y="11934"/>
                  <a:pt x="19139" y="11934"/>
                </a:cubicBezTo>
                <a:cubicBezTo>
                  <a:pt x="19053" y="11934"/>
                  <a:pt x="18971" y="11897"/>
                  <a:pt x="18911" y="11833"/>
                </a:cubicBezTo>
                <a:cubicBezTo>
                  <a:pt x="18852" y="11768"/>
                  <a:pt x="18820" y="11681"/>
                  <a:pt x="18820" y="11587"/>
                </a:cubicBezTo>
                <a:cubicBezTo>
                  <a:pt x="18820" y="11493"/>
                  <a:pt x="18852" y="11404"/>
                  <a:pt x="18911" y="11339"/>
                </a:cubicBezTo>
                <a:cubicBezTo>
                  <a:pt x="18971" y="11275"/>
                  <a:pt x="19053" y="11240"/>
                  <a:pt x="19139" y="11240"/>
                </a:cubicBezTo>
                <a:close/>
                <a:moveTo>
                  <a:pt x="14421" y="11666"/>
                </a:moveTo>
                <a:cubicBezTo>
                  <a:pt x="14462" y="11668"/>
                  <a:pt x="14503" y="11678"/>
                  <a:pt x="14543" y="11699"/>
                </a:cubicBezTo>
                <a:cubicBezTo>
                  <a:pt x="14699" y="11775"/>
                  <a:pt x="14763" y="11979"/>
                  <a:pt x="14693" y="12156"/>
                </a:cubicBezTo>
                <a:cubicBezTo>
                  <a:pt x="14639" y="12279"/>
                  <a:pt x="14526" y="12355"/>
                  <a:pt x="14407" y="12355"/>
                </a:cubicBezTo>
                <a:cubicBezTo>
                  <a:pt x="14364" y="12355"/>
                  <a:pt x="14315" y="12344"/>
                  <a:pt x="14272" y="12321"/>
                </a:cubicBezTo>
                <a:cubicBezTo>
                  <a:pt x="14115" y="12238"/>
                  <a:pt x="14044" y="12032"/>
                  <a:pt x="14120" y="11862"/>
                </a:cubicBezTo>
                <a:cubicBezTo>
                  <a:pt x="14177" y="11734"/>
                  <a:pt x="14298" y="11661"/>
                  <a:pt x="14421" y="11666"/>
                </a:cubicBezTo>
                <a:close/>
                <a:moveTo>
                  <a:pt x="18311" y="11666"/>
                </a:moveTo>
                <a:cubicBezTo>
                  <a:pt x="18436" y="11661"/>
                  <a:pt x="18556" y="11734"/>
                  <a:pt x="18609" y="11862"/>
                </a:cubicBezTo>
                <a:cubicBezTo>
                  <a:pt x="18684" y="12032"/>
                  <a:pt x="18615" y="12238"/>
                  <a:pt x="18458" y="12321"/>
                </a:cubicBezTo>
                <a:cubicBezTo>
                  <a:pt x="18415" y="12344"/>
                  <a:pt x="18366" y="12355"/>
                  <a:pt x="18323" y="12355"/>
                </a:cubicBezTo>
                <a:cubicBezTo>
                  <a:pt x="18204" y="12355"/>
                  <a:pt x="18090" y="12285"/>
                  <a:pt x="18036" y="12156"/>
                </a:cubicBezTo>
                <a:cubicBezTo>
                  <a:pt x="17960" y="11979"/>
                  <a:pt x="18031" y="11775"/>
                  <a:pt x="18188" y="11699"/>
                </a:cubicBezTo>
                <a:cubicBezTo>
                  <a:pt x="18228" y="11678"/>
                  <a:pt x="18270" y="11668"/>
                  <a:pt x="18311" y="11666"/>
                </a:cubicBezTo>
                <a:close/>
                <a:moveTo>
                  <a:pt x="8021" y="11868"/>
                </a:moveTo>
                <a:cubicBezTo>
                  <a:pt x="8194" y="11868"/>
                  <a:pt x="8338" y="12021"/>
                  <a:pt x="8339" y="12214"/>
                </a:cubicBezTo>
                <a:cubicBezTo>
                  <a:pt x="8339" y="12408"/>
                  <a:pt x="8199" y="12561"/>
                  <a:pt x="8021" y="12561"/>
                </a:cubicBezTo>
                <a:cubicBezTo>
                  <a:pt x="7842" y="12561"/>
                  <a:pt x="7701" y="12408"/>
                  <a:pt x="7701" y="12214"/>
                </a:cubicBezTo>
                <a:cubicBezTo>
                  <a:pt x="7701" y="12021"/>
                  <a:pt x="7842" y="11868"/>
                  <a:pt x="8021" y="11868"/>
                </a:cubicBezTo>
                <a:close/>
                <a:moveTo>
                  <a:pt x="17490" y="12077"/>
                </a:moveTo>
                <a:cubicBezTo>
                  <a:pt x="17615" y="12071"/>
                  <a:pt x="17735" y="12145"/>
                  <a:pt x="17787" y="12273"/>
                </a:cubicBezTo>
                <a:cubicBezTo>
                  <a:pt x="17863" y="12449"/>
                  <a:pt x="17797" y="12655"/>
                  <a:pt x="17635" y="12737"/>
                </a:cubicBezTo>
                <a:cubicBezTo>
                  <a:pt x="17592" y="12760"/>
                  <a:pt x="17543" y="12766"/>
                  <a:pt x="17500" y="12766"/>
                </a:cubicBezTo>
                <a:cubicBezTo>
                  <a:pt x="17381" y="12766"/>
                  <a:pt x="17269" y="12696"/>
                  <a:pt x="17214" y="12566"/>
                </a:cubicBezTo>
                <a:cubicBezTo>
                  <a:pt x="17139" y="12390"/>
                  <a:pt x="17208" y="12186"/>
                  <a:pt x="17365" y="12110"/>
                </a:cubicBezTo>
                <a:cubicBezTo>
                  <a:pt x="17405" y="12089"/>
                  <a:pt x="17448" y="12078"/>
                  <a:pt x="17490" y="12077"/>
                </a:cubicBezTo>
                <a:close/>
                <a:moveTo>
                  <a:pt x="15237" y="12088"/>
                </a:moveTo>
                <a:cubicBezTo>
                  <a:pt x="15278" y="12090"/>
                  <a:pt x="15320" y="12100"/>
                  <a:pt x="15359" y="12121"/>
                </a:cubicBezTo>
                <a:cubicBezTo>
                  <a:pt x="15516" y="12191"/>
                  <a:pt x="15587" y="12396"/>
                  <a:pt x="15511" y="12572"/>
                </a:cubicBezTo>
                <a:cubicBezTo>
                  <a:pt x="15457" y="12695"/>
                  <a:pt x="15343" y="12772"/>
                  <a:pt x="15224" y="12772"/>
                </a:cubicBezTo>
                <a:cubicBezTo>
                  <a:pt x="15180" y="12772"/>
                  <a:pt x="15132" y="12760"/>
                  <a:pt x="15088" y="12742"/>
                </a:cubicBezTo>
                <a:cubicBezTo>
                  <a:pt x="14926" y="12660"/>
                  <a:pt x="14861" y="12456"/>
                  <a:pt x="14936" y="12286"/>
                </a:cubicBezTo>
                <a:cubicBezTo>
                  <a:pt x="14993" y="12154"/>
                  <a:pt x="15114" y="12081"/>
                  <a:pt x="15237" y="12088"/>
                </a:cubicBezTo>
                <a:close/>
                <a:moveTo>
                  <a:pt x="8021" y="13019"/>
                </a:moveTo>
                <a:cubicBezTo>
                  <a:pt x="8194" y="13019"/>
                  <a:pt x="8338" y="13171"/>
                  <a:pt x="8339" y="13364"/>
                </a:cubicBezTo>
                <a:cubicBezTo>
                  <a:pt x="8339" y="13558"/>
                  <a:pt x="8199" y="13711"/>
                  <a:pt x="8021" y="13711"/>
                </a:cubicBezTo>
                <a:cubicBezTo>
                  <a:pt x="7842" y="13711"/>
                  <a:pt x="7701" y="13558"/>
                  <a:pt x="7701" y="13364"/>
                </a:cubicBezTo>
                <a:cubicBezTo>
                  <a:pt x="7701" y="13176"/>
                  <a:pt x="7842" y="13019"/>
                  <a:pt x="8021" y="13019"/>
                </a:cubicBezTo>
                <a:close/>
                <a:moveTo>
                  <a:pt x="8021" y="14175"/>
                </a:moveTo>
                <a:cubicBezTo>
                  <a:pt x="8194" y="14175"/>
                  <a:pt x="8338" y="14328"/>
                  <a:pt x="8339" y="14522"/>
                </a:cubicBezTo>
                <a:cubicBezTo>
                  <a:pt x="8339" y="14715"/>
                  <a:pt x="8199" y="14868"/>
                  <a:pt x="8021" y="14868"/>
                </a:cubicBezTo>
                <a:cubicBezTo>
                  <a:pt x="7842" y="14868"/>
                  <a:pt x="7701" y="14715"/>
                  <a:pt x="7701" y="14522"/>
                </a:cubicBezTo>
                <a:cubicBezTo>
                  <a:pt x="7701" y="14328"/>
                  <a:pt x="7842" y="14175"/>
                  <a:pt x="8021" y="14175"/>
                </a:cubicBezTo>
                <a:close/>
                <a:moveTo>
                  <a:pt x="999" y="14582"/>
                </a:moveTo>
                <a:cubicBezTo>
                  <a:pt x="1040" y="14584"/>
                  <a:pt x="1080" y="14595"/>
                  <a:pt x="1119" y="14615"/>
                </a:cubicBezTo>
                <a:cubicBezTo>
                  <a:pt x="1281" y="14692"/>
                  <a:pt x="1347" y="14898"/>
                  <a:pt x="1271" y="15074"/>
                </a:cubicBezTo>
                <a:cubicBezTo>
                  <a:pt x="1217" y="15197"/>
                  <a:pt x="1103" y="15272"/>
                  <a:pt x="984" y="15272"/>
                </a:cubicBezTo>
                <a:cubicBezTo>
                  <a:pt x="940" y="15272"/>
                  <a:pt x="892" y="15261"/>
                  <a:pt x="848" y="15237"/>
                </a:cubicBezTo>
                <a:cubicBezTo>
                  <a:pt x="692" y="15155"/>
                  <a:pt x="622" y="14951"/>
                  <a:pt x="698" y="14780"/>
                </a:cubicBezTo>
                <a:cubicBezTo>
                  <a:pt x="755" y="14648"/>
                  <a:pt x="876" y="14576"/>
                  <a:pt x="999" y="14582"/>
                </a:cubicBezTo>
                <a:close/>
                <a:moveTo>
                  <a:pt x="1987" y="15087"/>
                </a:moveTo>
                <a:cubicBezTo>
                  <a:pt x="2028" y="15089"/>
                  <a:pt x="2070" y="15099"/>
                  <a:pt x="2109" y="15120"/>
                </a:cubicBezTo>
                <a:cubicBezTo>
                  <a:pt x="2266" y="15196"/>
                  <a:pt x="2332" y="15402"/>
                  <a:pt x="2261" y="15573"/>
                </a:cubicBezTo>
                <a:cubicBezTo>
                  <a:pt x="2207" y="15696"/>
                  <a:pt x="2093" y="15771"/>
                  <a:pt x="1974" y="15771"/>
                </a:cubicBezTo>
                <a:cubicBezTo>
                  <a:pt x="1931" y="15771"/>
                  <a:pt x="1882" y="15759"/>
                  <a:pt x="1839" y="15741"/>
                </a:cubicBezTo>
                <a:cubicBezTo>
                  <a:pt x="1676" y="15659"/>
                  <a:pt x="1611" y="15455"/>
                  <a:pt x="1687" y="15285"/>
                </a:cubicBezTo>
                <a:cubicBezTo>
                  <a:pt x="1743" y="15153"/>
                  <a:pt x="1865" y="15080"/>
                  <a:pt x="1987" y="15087"/>
                </a:cubicBezTo>
                <a:close/>
                <a:moveTo>
                  <a:pt x="8021" y="15325"/>
                </a:moveTo>
                <a:cubicBezTo>
                  <a:pt x="8107" y="15325"/>
                  <a:pt x="8188" y="15361"/>
                  <a:pt x="8247" y="15426"/>
                </a:cubicBezTo>
                <a:cubicBezTo>
                  <a:pt x="8307" y="15491"/>
                  <a:pt x="8338" y="15578"/>
                  <a:pt x="8339" y="15672"/>
                </a:cubicBezTo>
                <a:cubicBezTo>
                  <a:pt x="8339" y="15766"/>
                  <a:pt x="8307" y="15853"/>
                  <a:pt x="8247" y="15918"/>
                </a:cubicBezTo>
                <a:cubicBezTo>
                  <a:pt x="8188" y="15982"/>
                  <a:pt x="8107" y="16018"/>
                  <a:pt x="8021" y="16018"/>
                </a:cubicBezTo>
                <a:cubicBezTo>
                  <a:pt x="7934" y="16018"/>
                  <a:pt x="7852" y="15982"/>
                  <a:pt x="7793" y="15918"/>
                </a:cubicBezTo>
                <a:cubicBezTo>
                  <a:pt x="7733" y="15853"/>
                  <a:pt x="7701" y="15766"/>
                  <a:pt x="7701" y="15672"/>
                </a:cubicBezTo>
                <a:cubicBezTo>
                  <a:pt x="7701" y="15578"/>
                  <a:pt x="7733" y="15491"/>
                  <a:pt x="7793" y="15426"/>
                </a:cubicBezTo>
                <a:cubicBezTo>
                  <a:pt x="7852" y="15361"/>
                  <a:pt x="7934" y="15325"/>
                  <a:pt x="8021" y="15325"/>
                </a:cubicBezTo>
                <a:close/>
                <a:moveTo>
                  <a:pt x="2973" y="15580"/>
                </a:moveTo>
                <a:cubicBezTo>
                  <a:pt x="3014" y="15582"/>
                  <a:pt x="3054" y="15592"/>
                  <a:pt x="3093" y="15613"/>
                </a:cubicBezTo>
                <a:cubicBezTo>
                  <a:pt x="3250" y="15695"/>
                  <a:pt x="3315" y="15901"/>
                  <a:pt x="3245" y="16072"/>
                </a:cubicBezTo>
                <a:cubicBezTo>
                  <a:pt x="3191" y="16195"/>
                  <a:pt x="3076" y="16270"/>
                  <a:pt x="2958" y="16270"/>
                </a:cubicBezTo>
                <a:cubicBezTo>
                  <a:pt x="2914" y="16270"/>
                  <a:pt x="2866" y="16258"/>
                  <a:pt x="2822" y="16235"/>
                </a:cubicBezTo>
                <a:cubicBezTo>
                  <a:pt x="2665" y="16153"/>
                  <a:pt x="2596" y="15948"/>
                  <a:pt x="2672" y="15778"/>
                </a:cubicBezTo>
                <a:cubicBezTo>
                  <a:pt x="2729" y="15650"/>
                  <a:pt x="2850" y="15575"/>
                  <a:pt x="2973" y="15580"/>
                </a:cubicBezTo>
                <a:close/>
                <a:moveTo>
                  <a:pt x="7191" y="15751"/>
                </a:moveTo>
                <a:cubicBezTo>
                  <a:pt x="7315" y="15745"/>
                  <a:pt x="7437" y="15819"/>
                  <a:pt x="7490" y="15947"/>
                </a:cubicBezTo>
                <a:cubicBezTo>
                  <a:pt x="7566" y="16117"/>
                  <a:pt x="7495" y="16323"/>
                  <a:pt x="7338" y="16405"/>
                </a:cubicBezTo>
                <a:cubicBezTo>
                  <a:pt x="7295" y="16429"/>
                  <a:pt x="7246" y="16440"/>
                  <a:pt x="7203" y="16440"/>
                </a:cubicBezTo>
                <a:cubicBezTo>
                  <a:pt x="7084" y="16440"/>
                  <a:pt x="6971" y="16364"/>
                  <a:pt x="6917" y="16240"/>
                </a:cubicBezTo>
                <a:cubicBezTo>
                  <a:pt x="6841" y="16064"/>
                  <a:pt x="6911" y="15860"/>
                  <a:pt x="7068" y="15784"/>
                </a:cubicBezTo>
                <a:cubicBezTo>
                  <a:pt x="7107" y="15763"/>
                  <a:pt x="7150" y="15752"/>
                  <a:pt x="7191" y="15751"/>
                </a:cubicBezTo>
                <a:close/>
                <a:moveTo>
                  <a:pt x="3956" y="16079"/>
                </a:moveTo>
                <a:cubicBezTo>
                  <a:pt x="3997" y="16081"/>
                  <a:pt x="4039" y="16091"/>
                  <a:pt x="4078" y="16112"/>
                </a:cubicBezTo>
                <a:cubicBezTo>
                  <a:pt x="4235" y="16194"/>
                  <a:pt x="4299" y="16400"/>
                  <a:pt x="4228" y="16571"/>
                </a:cubicBezTo>
                <a:cubicBezTo>
                  <a:pt x="4174" y="16694"/>
                  <a:pt x="4062" y="16769"/>
                  <a:pt x="3943" y="16769"/>
                </a:cubicBezTo>
                <a:cubicBezTo>
                  <a:pt x="3900" y="16769"/>
                  <a:pt x="3851" y="16757"/>
                  <a:pt x="3808" y="16734"/>
                </a:cubicBezTo>
                <a:cubicBezTo>
                  <a:pt x="3645" y="16652"/>
                  <a:pt x="3580" y="16447"/>
                  <a:pt x="3655" y="16277"/>
                </a:cubicBezTo>
                <a:cubicBezTo>
                  <a:pt x="3712" y="16149"/>
                  <a:pt x="3833" y="16074"/>
                  <a:pt x="3956" y="16079"/>
                </a:cubicBezTo>
                <a:close/>
                <a:moveTo>
                  <a:pt x="6368" y="16167"/>
                </a:moveTo>
                <a:cubicBezTo>
                  <a:pt x="6492" y="16162"/>
                  <a:pt x="6616" y="16237"/>
                  <a:pt x="6669" y="16365"/>
                </a:cubicBezTo>
                <a:cubicBezTo>
                  <a:pt x="6744" y="16535"/>
                  <a:pt x="6674" y="16740"/>
                  <a:pt x="6517" y="16822"/>
                </a:cubicBezTo>
                <a:cubicBezTo>
                  <a:pt x="6473" y="16845"/>
                  <a:pt x="6425" y="16857"/>
                  <a:pt x="6381" y="16857"/>
                </a:cubicBezTo>
                <a:cubicBezTo>
                  <a:pt x="6262" y="16857"/>
                  <a:pt x="6148" y="16782"/>
                  <a:pt x="6094" y="16659"/>
                </a:cubicBezTo>
                <a:cubicBezTo>
                  <a:pt x="6018" y="16488"/>
                  <a:pt x="6089" y="16276"/>
                  <a:pt x="6246" y="16200"/>
                </a:cubicBezTo>
                <a:cubicBezTo>
                  <a:pt x="6285" y="16179"/>
                  <a:pt x="6327" y="16169"/>
                  <a:pt x="6368" y="16167"/>
                </a:cubicBezTo>
                <a:close/>
              </a:path>
            </a:pathLst>
          </a:custGeom>
          <a:solidFill>
            <a:schemeClr val="accent1"/>
          </a:solidFill>
          <a:ln w="12700">
            <a:miter lim="400000"/>
          </a:ln>
        </p:spPr>
        <p:txBody>
          <a:bodyPr lIns="45719" rIns="45719" anchor="ctr"/>
          <a:lstStyle/>
          <a:p>
            <a:pPr>
              <a:defRPr sz="1800">
                <a:latin typeface="+mj-lt"/>
                <a:ea typeface="+mj-ea"/>
                <a:cs typeface="+mj-cs"/>
                <a:sym typeface="Poppins"/>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EE6464"/>
      </a:accent1>
      <a:accent2>
        <a:srgbClr val="DA5353"/>
      </a:accent2>
      <a:accent3>
        <a:srgbClr val="A9A6A6"/>
      </a:accent3>
      <a:accent4>
        <a:srgbClr val="7C7978"/>
      </a:accent4>
      <a:accent5>
        <a:srgbClr val="5A7182"/>
      </a:accent5>
      <a:accent6>
        <a:srgbClr val="3C5A66"/>
      </a:accent6>
      <a:hlink>
        <a:srgbClr val="0000FF"/>
      </a:hlink>
      <a:folHlink>
        <a:srgbClr val="FF00FF"/>
      </a:folHlink>
    </a:clrScheme>
    <a:fontScheme name="Office Theme">
      <a:majorFont>
        <a:latin typeface="Poppins"/>
        <a:ea typeface="Poppins"/>
        <a:cs typeface="Poppins"/>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Poppi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EE6464"/>
      </a:accent1>
      <a:accent2>
        <a:srgbClr val="DA5353"/>
      </a:accent2>
      <a:accent3>
        <a:srgbClr val="A9A6A6"/>
      </a:accent3>
      <a:accent4>
        <a:srgbClr val="7C7978"/>
      </a:accent4>
      <a:accent5>
        <a:srgbClr val="5A7182"/>
      </a:accent5>
      <a:accent6>
        <a:srgbClr val="3C5A66"/>
      </a:accent6>
      <a:hlink>
        <a:srgbClr val="0000FF"/>
      </a:hlink>
      <a:folHlink>
        <a:srgbClr val="FF00FF"/>
      </a:folHlink>
    </a:clrScheme>
    <a:fontScheme name="Office Theme">
      <a:majorFont>
        <a:latin typeface="Poppins"/>
        <a:ea typeface="Poppins"/>
        <a:cs typeface="Poppins"/>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Poppi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