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338" y="-597775"/>
          <a:ext cx="1653079" cy="32620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4877" y="287383"/>
        <a:ext cx="3181306" cy="1491685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4876" cy="2066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1" y="89622"/>
        <a:ext cx="1655734" cy="1887207"/>
      </dsp:txXfrm>
    </dsp:sp>
    <dsp:sp modelId="{46884875-7AAC-4989-89EC-5ADB90846249}">
      <dsp:nvSpPr>
        <dsp:cNvPr id="0" name=""/>
        <dsp:cNvSpPr/>
      </dsp:nvSpPr>
      <dsp:spPr>
        <a:xfrm rot="5400000">
          <a:off x="2639338" y="1571891"/>
          <a:ext cx="1653079" cy="326200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4877" y="2457050"/>
        <a:ext cx="3181306" cy="1491685"/>
      </dsp:txXfrm>
    </dsp:sp>
    <dsp:sp modelId="{83809859-737B-46D6-8056-0B51D4541397}">
      <dsp:nvSpPr>
        <dsp:cNvPr id="0" name=""/>
        <dsp:cNvSpPr/>
      </dsp:nvSpPr>
      <dsp:spPr>
        <a:xfrm>
          <a:off x="0" y="2169718"/>
          <a:ext cx="1834876" cy="2066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1" y="2259289"/>
        <a:ext cx="1655734" cy="1887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008" y="81298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226" y="203694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226" y="2036941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409" y="81298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383" y="203694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383" y="2036941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x-none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x-none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x-none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x-none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x-none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9FDCD92-02B6-4948-B1E3-43DFE61CAC6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10/4/2022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EA7F81-8513-41C2-840D-FE6102660C5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: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IFPN_R_intro_MT202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 (IFPN)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Michaelmas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atomic vector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57200" y="2359440"/>
            <a:ext cx="822780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351" name="Group 3"/>
          <p:cNvGrpSpPr/>
          <p:nvPr/>
        </p:nvGrpSpPr>
        <p:grpSpPr>
          <a:xfrm>
            <a:off x="1052640" y="3661200"/>
            <a:ext cx="7435440" cy="643680"/>
            <a:chOff x="1052640" y="3661200"/>
            <a:chExt cx="7435440" cy="643680"/>
          </a:xfrm>
        </p:grpSpPr>
        <p:sp>
          <p:nvSpPr>
            <p:cNvPr id="352" name="CustomShape 4"/>
            <p:cNvSpPr/>
            <p:nvPr/>
          </p:nvSpPr>
          <p:spPr>
            <a:xfrm>
              <a:off x="1052640" y="3965400"/>
              <a:ext cx="1362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53" name="Group 5"/>
            <p:cNvGrpSpPr/>
            <p:nvPr/>
          </p:nvGrpSpPr>
          <p:grpSpPr>
            <a:xfrm>
              <a:off x="2736360" y="3661200"/>
              <a:ext cx="1239480" cy="575280"/>
              <a:chOff x="2736360" y="3661200"/>
              <a:chExt cx="1239480" cy="575280"/>
            </a:xfrm>
          </p:grpSpPr>
          <p:grpSp>
            <p:nvGrpSpPr>
              <p:cNvPr id="354" name="Group 6"/>
              <p:cNvGrpSpPr/>
              <p:nvPr/>
            </p:nvGrpSpPr>
            <p:grpSpPr>
              <a:xfrm>
                <a:off x="2736360" y="3965400"/>
                <a:ext cx="1239480" cy="271080"/>
                <a:chOff x="2736360" y="3965400"/>
                <a:chExt cx="1239480" cy="271080"/>
              </a:xfrm>
            </p:grpSpPr>
            <p:sp>
              <p:nvSpPr>
                <p:cNvPr id="355" name="CustomShape 7"/>
                <p:cNvSpPr/>
                <p:nvPr/>
              </p:nvSpPr>
              <p:spPr>
                <a:xfrm>
                  <a:off x="2736360" y="396792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356" name="CustomShape 8"/>
                <p:cNvSpPr/>
                <p:nvPr/>
              </p:nvSpPr>
              <p:spPr>
                <a:xfrm>
                  <a:off x="3047400" y="3965400"/>
                  <a:ext cx="309960" cy="2707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357" name="CustomShape 9"/>
                <p:cNvSpPr/>
                <p:nvPr/>
              </p:nvSpPr>
              <p:spPr>
                <a:xfrm>
                  <a:off x="3356640" y="396792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358" name="CustomShape 10"/>
                <p:cNvSpPr/>
                <p:nvPr/>
              </p:nvSpPr>
              <p:spPr>
                <a:xfrm>
                  <a:off x="3665880" y="396792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359" name="CustomShape 11"/>
              <p:cNvSpPr/>
              <p:nvPr/>
            </p:nvSpPr>
            <p:spPr>
              <a:xfrm>
                <a:off x="2739240" y="3661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60" name="CustomShape 12"/>
              <p:cNvSpPr/>
              <p:nvPr/>
            </p:nvSpPr>
            <p:spPr>
              <a:xfrm>
                <a:off x="304380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61" name="CustomShape 13"/>
              <p:cNvSpPr/>
              <p:nvPr/>
            </p:nvSpPr>
            <p:spPr>
              <a:xfrm>
                <a:off x="334836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62" name="CustomShape 14"/>
              <p:cNvSpPr/>
              <p:nvPr/>
            </p:nvSpPr>
            <p:spPr>
              <a:xfrm>
                <a:off x="366588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363" name="Group 15"/>
            <p:cNvGrpSpPr/>
            <p:nvPr/>
          </p:nvGrpSpPr>
          <p:grpSpPr>
            <a:xfrm>
              <a:off x="4978800" y="3661200"/>
              <a:ext cx="1239840" cy="572760"/>
              <a:chOff x="4978800" y="3661200"/>
              <a:chExt cx="1239840" cy="572760"/>
            </a:xfrm>
          </p:grpSpPr>
          <p:grpSp>
            <p:nvGrpSpPr>
              <p:cNvPr id="364" name="Group 16"/>
              <p:cNvGrpSpPr/>
              <p:nvPr/>
            </p:nvGrpSpPr>
            <p:grpSpPr>
              <a:xfrm>
                <a:off x="4978800" y="3965400"/>
                <a:ext cx="1239840" cy="268560"/>
                <a:chOff x="4978800" y="3965400"/>
                <a:chExt cx="1239840" cy="268560"/>
              </a:xfrm>
            </p:grpSpPr>
            <p:sp>
              <p:nvSpPr>
                <p:cNvPr id="365" name="CustomShape 17"/>
                <p:cNvSpPr/>
                <p:nvPr/>
              </p:nvSpPr>
              <p:spPr>
                <a:xfrm>
                  <a:off x="4978800" y="396540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366" name="CustomShape 18"/>
                <p:cNvSpPr/>
                <p:nvPr/>
              </p:nvSpPr>
              <p:spPr>
                <a:xfrm>
                  <a:off x="5289840" y="396540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367" name="CustomShape 19"/>
                <p:cNvSpPr/>
                <p:nvPr/>
              </p:nvSpPr>
              <p:spPr>
                <a:xfrm>
                  <a:off x="5599440" y="396540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368" name="CustomShape 20"/>
                <p:cNvSpPr/>
                <p:nvPr/>
              </p:nvSpPr>
              <p:spPr>
                <a:xfrm>
                  <a:off x="5908680" y="396540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369" name="CustomShape 21"/>
              <p:cNvSpPr/>
              <p:nvPr/>
            </p:nvSpPr>
            <p:spPr>
              <a:xfrm>
                <a:off x="4982040" y="3661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70" name="CustomShape 22"/>
              <p:cNvSpPr/>
              <p:nvPr/>
            </p:nvSpPr>
            <p:spPr>
              <a:xfrm>
                <a:off x="528660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71" name="CustomShape 23"/>
              <p:cNvSpPr/>
              <p:nvPr/>
            </p:nvSpPr>
            <p:spPr>
              <a:xfrm>
                <a:off x="559116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72" name="CustomShape 24"/>
              <p:cNvSpPr/>
              <p:nvPr/>
            </p:nvSpPr>
            <p:spPr>
              <a:xfrm>
                <a:off x="590868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373" name="Group 25"/>
            <p:cNvGrpSpPr/>
            <p:nvPr/>
          </p:nvGrpSpPr>
          <p:grpSpPr>
            <a:xfrm>
              <a:off x="7242480" y="3662280"/>
              <a:ext cx="1245600" cy="571680"/>
              <a:chOff x="7242480" y="3662280"/>
              <a:chExt cx="1245600" cy="571680"/>
            </a:xfrm>
          </p:grpSpPr>
          <p:grpSp>
            <p:nvGrpSpPr>
              <p:cNvPr id="374" name="Group 26"/>
              <p:cNvGrpSpPr/>
              <p:nvPr/>
            </p:nvGrpSpPr>
            <p:grpSpPr>
              <a:xfrm>
                <a:off x="7248600" y="3965400"/>
                <a:ext cx="1239480" cy="268560"/>
                <a:chOff x="7248600" y="3965400"/>
                <a:chExt cx="1239480" cy="268560"/>
              </a:xfrm>
            </p:grpSpPr>
            <p:sp>
              <p:nvSpPr>
                <p:cNvPr id="375" name="CustomShape 27"/>
                <p:cNvSpPr/>
                <p:nvPr/>
              </p:nvSpPr>
              <p:spPr>
                <a:xfrm>
                  <a:off x="7248600" y="3965400"/>
                  <a:ext cx="309960" cy="26856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376" name="CustomShape 28"/>
                <p:cNvSpPr/>
                <p:nvPr/>
              </p:nvSpPr>
              <p:spPr>
                <a:xfrm>
                  <a:off x="7559640" y="3965400"/>
                  <a:ext cx="309960" cy="26856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377" name="CustomShape 29"/>
                <p:cNvSpPr/>
                <p:nvPr/>
              </p:nvSpPr>
              <p:spPr>
                <a:xfrm>
                  <a:off x="7868880" y="3965400"/>
                  <a:ext cx="309960" cy="26856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378" name="CustomShape 30"/>
                <p:cNvSpPr/>
                <p:nvPr/>
              </p:nvSpPr>
              <p:spPr>
                <a:xfrm>
                  <a:off x="8178120" y="3965400"/>
                  <a:ext cx="309960" cy="26856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379" name="CustomShape 31"/>
              <p:cNvSpPr/>
              <p:nvPr/>
            </p:nvSpPr>
            <p:spPr>
              <a:xfrm>
                <a:off x="7242480" y="36622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80" name="CustomShape 32"/>
              <p:cNvSpPr/>
              <p:nvPr/>
            </p:nvSpPr>
            <p:spPr>
              <a:xfrm>
                <a:off x="7547040" y="36622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81" name="CustomShape 33"/>
              <p:cNvSpPr/>
              <p:nvPr/>
            </p:nvSpPr>
            <p:spPr>
              <a:xfrm>
                <a:off x="7851600" y="36622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82" name="CustomShape 34"/>
              <p:cNvSpPr/>
              <p:nvPr/>
            </p:nvSpPr>
            <p:spPr>
              <a:xfrm>
                <a:off x="8169120" y="36622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83" name="CustomShape 35"/>
          <p:cNvSpPr/>
          <p:nvPr/>
        </p:nvSpPr>
        <p:spPr>
          <a:xfrm>
            <a:off x="869760" y="5052600"/>
            <a:ext cx="5206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gene_names =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c("TP53", "PTEN", "RB1", "MYC")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 -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Combine Values into a Vector or List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vector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57200" y="2359440"/>
            <a:ext cx="8228520" cy="312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Arial"/>
                <a:ea typeface="DejaVu Sans"/>
              </a:rPr>
              <a:t>[ ] – To get a subset of elements</a:t>
            </a:r>
            <a:endParaRPr lang="en-US" sz="218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Arial"/>
                <a:ea typeface="DejaVu Sans"/>
              </a:rPr>
              <a:t>[[ ]] or $ – To get a specific column of a data.frame</a:t>
            </a:r>
            <a:endParaRPr lang="en-US" sz="218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981720" y="4845960"/>
            <a:ext cx="1495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My_av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2665080" y="4848120"/>
            <a:ext cx="310680" cy="2692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“a”</a:t>
            </a:r>
            <a:endParaRPr lang="en-GB" sz="700" b="0" strike="noStrike" spc="-1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2976120" y="4845960"/>
            <a:ext cx="310680" cy="271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“a”</a:t>
            </a:r>
            <a:endParaRPr lang="en-GB" sz="700" b="0" strike="noStrike" spc="-1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3285360" y="4848120"/>
            <a:ext cx="310680" cy="2692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“c”</a:t>
            </a:r>
            <a:endParaRPr lang="en-GB" sz="700" b="0" strike="noStrike" spc="-1">
              <a:latin typeface="Arial"/>
            </a:endParaRPr>
          </a:p>
        </p:txBody>
      </p:sp>
      <p:sp>
        <p:nvSpPr>
          <p:cNvPr id="390" name="CustomShape 7"/>
          <p:cNvSpPr/>
          <p:nvPr/>
        </p:nvSpPr>
        <p:spPr>
          <a:xfrm>
            <a:off x="3594960" y="4848120"/>
            <a:ext cx="310680" cy="2692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“f”</a:t>
            </a:r>
            <a:endParaRPr lang="en-GB" sz="700" b="0" strike="noStrike" spc="-1">
              <a:latin typeface="Arial"/>
            </a:endParaRPr>
          </a:p>
        </p:txBody>
      </p:sp>
      <p:sp>
        <p:nvSpPr>
          <p:cNvPr id="391" name="CustomShape 8"/>
          <p:cNvSpPr/>
          <p:nvPr/>
        </p:nvSpPr>
        <p:spPr>
          <a:xfrm>
            <a:off x="2668320" y="45417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2" name="CustomShape 9"/>
          <p:cNvSpPr/>
          <p:nvPr/>
        </p:nvSpPr>
        <p:spPr>
          <a:xfrm>
            <a:off x="2972880" y="45417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3" name="CustomShape 10"/>
          <p:cNvSpPr/>
          <p:nvPr/>
        </p:nvSpPr>
        <p:spPr>
          <a:xfrm>
            <a:off x="3277440" y="45417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4" name="CustomShape 11"/>
          <p:cNvSpPr/>
          <p:nvPr/>
        </p:nvSpPr>
        <p:spPr>
          <a:xfrm>
            <a:off x="3594960" y="45417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395" name="Group 12"/>
          <p:cNvGrpSpPr/>
          <p:nvPr/>
        </p:nvGrpSpPr>
        <p:grpSpPr>
          <a:xfrm>
            <a:off x="7143480" y="4512240"/>
            <a:ext cx="313920" cy="575640"/>
            <a:chOff x="7143480" y="4512240"/>
            <a:chExt cx="313920" cy="575640"/>
          </a:xfrm>
        </p:grpSpPr>
        <p:sp>
          <p:nvSpPr>
            <p:cNvPr id="396" name="CustomShape 13"/>
            <p:cNvSpPr/>
            <p:nvPr/>
          </p:nvSpPr>
          <p:spPr>
            <a:xfrm>
              <a:off x="7146720" y="4816440"/>
              <a:ext cx="310680" cy="2714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7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“a”</a:t>
              </a:r>
              <a:endParaRPr lang="en-GB" sz="700" b="0" strike="noStrike" spc="-1">
                <a:latin typeface="Arial"/>
              </a:endParaRPr>
            </a:p>
          </p:txBody>
        </p:sp>
        <p:sp>
          <p:nvSpPr>
            <p:cNvPr id="397" name="CustomShape 14"/>
            <p:cNvSpPr/>
            <p:nvPr/>
          </p:nvSpPr>
          <p:spPr>
            <a:xfrm>
              <a:off x="7143480" y="4512240"/>
              <a:ext cx="31068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98" name="CustomShape 15"/>
          <p:cNvSpPr/>
          <p:nvPr/>
        </p:nvSpPr>
        <p:spPr>
          <a:xfrm>
            <a:off x="5492160" y="4774320"/>
            <a:ext cx="12092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My_av[2]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2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04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440" cy="2055960"/>
          </a:xfrm>
          <a:prstGeom prst="rect">
            <a:avLst/>
          </a:prstGeom>
          <a:ln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88000" y="3231720"/>
            <a:ext cx="8644680" cy="31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sep = "", quote = "\"'", dec = ".", numerals = c("allow.loss", "warn.loss", "no.loss"), row.names, col.names, as.is = !stringsAsFactors, na.strings = "NA", colClasses = NA, nrows = -1, skip = 0, 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…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)</a:t>
            </a:r>
            <a:endParaRPr lang="en-GB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read.csv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(file, header = TRUE, sep = ",", quote = "\"", dec = ".", fill = TRUE, comment.char = "", …)</a:t>
            </a:r>
            <a:endParaRPr lang="en-GB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read.delim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(file, header = TRUE, sep = "\t", quote = "\"", dec = ".", fill = TRUE, comment.char = "", 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57200" y="1600200"/>
            <a:ext cx="832212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457200" y="2359440"/>
            <a:ext cx="8227440" cy="12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417" name="Group 3"/>
          <p:cNvGrpSpPr/>
          <p:nvPr/>
        </p:nvGrpSpPr>
        <p:grpSpPr>
          <a:xfrm>
            <a:off x="3130920" y="3753360"/>
            <a:ext cx="1582920" cy="1148760"/>
            <a:chOff x="3130920" y="3753360"/>
            <a:chExt cx="1582920" cy="1148760"/>
          </a:xfrm>
        </p:grpSpPr>
        <p:sp>
          <p:nvSpPr>
            <p:cNvPr id="418" name="CustomShape 4"/>
            <p:cNvSpPr/>
            <p:nvPr/>
          </p:nvSpPr>
          <p:spPr>
            <a:xfrm>
              <a:off x="3458160" y="3753360"/>
              <a:ext cx="3294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419" name="CustomShape 5"/>
            <p:cNvSpPr/>
            <p:nvPr/>
          </p:nvSpPr>
          <p:spPr>
            <a:xfrm>
              <a:off x="3785760" y="375336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420" name="Group 6"/>
            <p:cNvGrpSpPr/>
            <p:nvPr/>
          </p:nvGrpSpPr>
          <p:grpSpPr>
            <a:xfrm>
              <a:off x="3130920" y="4014000"/>
              <a:ext cx="1582920" cy="888120"/>
              <a:chOff x="3130920" y="4014000"/>
              <a:chExt cx="1582920" cy="888120"/>
            </a:xfrm>
          </p:grpSpPr>
          <p:sp>
            <p:nvSpPr>
              <p:cNvPr id="421" name="CustomShape 7"/>
              <p:cNvSpPr/>
              <p:nvPr/>
            </p:nvSpPr>
            <p:spPr>
              <a:xfrm>
                <a:off x="3474720" y="405144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CustomShape 8"/>
              <p:cNvSpPr/>
              <p:nvPr/>
            </p:nvSpPr>
            <p:spPr>
              <a:xfrm>
                <a:off x="3785760" y="405144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CustomShape 9"/>
              <p:cNvSpPr/>
              <p:nvPr/>
            </p:nvSpPr>
            <p:spPr>
              <a:xfrm>
                <a:off x="4091760" y="405144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24" name="CustomShape 10"/>
              <p:cNvSpPr/>
              <p:nvPr/>
            </p:nvSpPr>
            <p:spPr>
              <a:xfrm>
                <a:off x="4404240" y="405144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CustomShape 11"/>
              <p:cNvSpPr/>
              <p:nvPr/>
            </p:nvSpPr>
            <p:spPr>
              <a:xfrm>
                <a:off x="3474720" y="43210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CustomShape 12"/>
              <p:cNvSpPr/>
              <p:nvPr/>
            </p:nvSpPr>
            <p:spPr>
              <a:xfrm>
                <a:off x="3785760" y="432108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CustomShape 13"/>
              <p:cNvSpPr/>
              <p:nvPr/>
            </p:nvSpPr>
            <p:spPr>
              <a:xfrm>
                <a:off x="4091760" y="43210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28" name="CustomShape 14"/>
              <p:cNvSpPr/>
              <p:nvPr/>
            </p:nvSpPr>
            <p:spPr>
              <a:xfrm>
                <a:off x="4404240" y="43210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CustomShape 15"/>
              <p:cNvSpPr/>
              <p:nvPr/>
            </p:nvSpPr>
            <p:spPr>
              <a:xfrm>
                <a:off x="3474720" y="45903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CustomShape 16"/>
              <p:cNvSpPr/>
              <p:nvPr/>
            </p:nvSpPr>
            <p:spPr>
              <a:xfrm>
                <a:off x="3785760" y="459036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CustomShape 17"/>
              <p:cNvSpPr/>
              <p:nvPr/>
            </p:nvSpPr>
            <p:spPr>
              <a:xfrm>
                <a:off x="4091760" y="45903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32" name="CustomShape 18"/>
              <p:cNvSpPr/>
              <p:nvPr/>
            </p:nvSpPr>
            <p:spPr>
              <a:xfrm>
                <a:off x="4404240" y="45903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CustomShape 19"/>
              <p:cNvSpPr/>
              <p:nvPr/>
            </p:nvSpPr>
            <p:spPr>
              <a:xfrm>
                <a:off x="3130920" y="401400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34" name="CustomShape 20"/>
              <p:cNvSpPr/>
              <p:nvPr/>
            </p:nvSpPr>
            <p:spPr>
              <a:xfrm>
                <a:off x="3130920" y="428832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35" name="CustomShape 21"/>
              <p:cNvSpPr/>
              <p:nvPr/>
            </p:nvSpPr>
            <p:spPr>
              <a:xfrm>
                <a:off x="3130920" y="456264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436" name="CustomShape 22"/>
            <p:cNvSpPr/>
            <p:nvPr/>
          </p:nvSpPr>
          <p:spPr>
            <a:xfrm>
              <a:off x="4091760" y="375336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437" name="CustomShape 23"/>
            <p:cNvSpPr/>
            <p:nvPr/>
          </p:nvSpPr>
          <p:spPr>
            <a:xfrm>
              <a:off x="4401000" y="375336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438" name="CustomShape 24"/>
          <p:cNvSpPr/>
          <p:nvPr/>
        </p:nvSpPr>
        <p:spPr>
          <a:xfrm>
            <a:off x="1705680" y="4227480"/>
            <a:ext cx="143352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1"/>
          <p:cNvGrpSpPr/>
          <p:nvPr/>
        </p:nvGrpSpPr>
        <p:grpSpPr>
          <a:xfrm>
            <a:off x="2244960" y="2847600"/>
            <a:ext cx="1582920" cy="1148760"/>
            <a:chOff x="2244960" y="2847600"/>
            <a:chExt cx="1582920" cy="1148760"/>
          </a:xfrm>
        </p:grpSpPr>
        <p:sp>
          <p:nvSpPr>
            <p:cNvPr id="440" name="CustomShape 2"/>
            <p:cNvSpPr/>
            <p:nvPr/>
          </p:nvSpPr>
          <p:spPr>
            <a:xfrm>
              <a:off x="2572560" y="2847600"/>
              <a:ext cx="3294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441" name="CustomShape 3"/>
            <p:cNvSpPr/>
            <p:nvPr/>
          </p:nvSpPr>
          <p:spPr>
            <a:xfrm>
              <a:off x="2899800" y="284760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442" name="Group 4"/>
            <p:cNvGrpSpPr/>
            <p:nvPr/>
          </p:nvGrpSpPr>
          <p:grpSpPr>
            <a:xfrm>
              <a:off x="2244960" y="3108240"/>
              <a:ext cx="1582920" cy="888120"/>
              <a:chOff x="2244960" y="3108240"/>
              <a:chExt cx="1582920" cy="888120"/>
            </a:xfrm>
          </p:grpSpPr>
          <p:sp>
            <p:nvSpPr>
              <p:cNvPr id="443" name="CustomShape 5"/>
              <p:cNvSpPr/>
              <p:nvPr/>
            </p:nvSpPr>
            <p:spPr>
              <a:xfrm>
                <a:off x="2588760" y="31456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CustomShape 6"/>
              <p:cNvSpPr/>
              <p:nvPr/>
            </p:nvSpPr>
            <p:spPr>
              <a:xfrm>
                <a:off x="2899800" y="314568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CustomShape 7"/>
              <p:cNvSpPr/>
              <p:nvPr/>
            </p:nvSpPr>
            <p:spPr>
              <a:xfrm>
                <a:off x="3205800" y="31456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46" name="CustomShape 8"/>
              <p:cNvSpPr/>
              <p:nvPr/>
            </p:nvSpPr>
            <p:spPr>
              <a:xfrm>
                <a:off x="3518280" y="31456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CustomShape 9"/>
              <p:cNvSpPr/>
              <p:nvPr/>
            </p:nvSpPr>
            <p:spPr>
              <a:xfrm>
                <a:off x="2588760" y="341532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CustomShape 10"/>
              <p:cNvSpPr/>
              <p:nvPr/>
            </p:nvSpPr>
            <p:spPr>
              <a:xfrm>
                <a:off x="2899800" y="341532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CustomShape 11"/>
              <p:cNvSpPr/>
              <p:nvPr/>
            </p:nvSpPr>
            <p:spPr>
              <a:xfrm>
                <a:off x="3205800" y="341532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50" name="CustomShape 12"/>
              <p:cNvSpPr/>
              <p:nvPr/>
            </p:nvSpPr>
            <p:spPr>
              <a:xfrm>
                <a:off x="3518280" y="341532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CustomShape 13"/>
              <p:cNvSpPr/>
              <p:nvPr/>
            </p:nvSpPr>
            <p:spPr>
              <a:xfrm>
                <a:off x="2588760" y="36849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CustomShape 14"/>
              <p:cNvSpPr/>
              <p:nvPr/>
            </p:nvSpPr>
            <p:spPr>
              <a:xfrm>
                <a:off x="2899800" y="368496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CustomShape 15"/>
              <p:cNvSpPr/>
              <p:nvPr/>
            </p:nvSpPr>
            <p:spPr>
              <a:xfrm>
                <a:off x="3205800" y="36849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54" name="CustomShape 16"/>
              <p:cNvSpPr/>
              <p:nvPr/>
            </p:nvSpPr>
            <p:spPr>
              <a:xfrm>
                <a:off x="3518280" y="36849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CustomShape 17"/>
              <p:cNvSpPr/>
              <p:nvPr/>
            </p:nvSpPr>
            <p:spPr>
              <a:xfrm>
                <a:off x="2244960" y="310824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56" name="CustomShape 18"/>
              <p:cNvSpPr/>
              <p:nvPr/>
            </p:nvSpPr>
            <p:spPr>
              <a:xfrm>
                <a:off x="2244960" y="338256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457" name="CustomShape 19"/>
              <p:cNvSpPr/>
              <p:nvPr/>
            </p:nvSpPr>
            <p:spPr>
              <a:xfrm>
                <a:off x="2244960" y="365688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458" name="CustomShape 20"/>
            <p:cNvSpPr/>
            <p:nvPr/>
          </p:nvSpPr>
          <p:spPr>
            <a:xfrm>
              <a:off x="3205800" y="284760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459" name="CustomShape 21"/>
            <p:cNvSpPr/>
            <p:nvPr/>
          </p:nvSpPr>
          <p:spPr>
            <a:xfrm>
              <a:off x="3515040" y="284760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460" name="CustomShape 22"/>
          <p:cNvSpPr/>
          <p:nvPr/>
        </p:nvSpPr>
        <p:spPr>
          <a:xfrm>
            <a:off x="410040" y="3341160"/>
            <a:ext cx="143352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1" name="CustomShape 23"/>
          <p:cNvSpPr/>
          <p:nvPr/>
        </p:nvSpPr>
        <p:spPr>
          <a:xfrm>
            <a:off x="2586240" y="3689640"/>
            <a:ext cx="1241640" cy="2682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462" name="CustomShape 24"/>
          <p:cNvSpPr/>
          <p:nvPr/>
        </p:nvSpPr>
        <p:spPr>
          <a:xfrm>
            <a:off x="4222800" y="3116520"/>
            <a:ext cx="161172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25"/>
          <p:cNvSpPr/>
          <p:nvPr/>
        </p:nvSpPr>
        <p:spPr>
          <a:xfrm rot="5400000">
            <a:off x="2952360" y="3394080"/>
            <a:ext cx="807120" cy="31032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464" name="CustomShape 26"/>
          <p:cNvSpPr/>
          <p:nvPr/>
        </p:nvSpPr>
        <p:spPr>
          <a:xfrm>
            <a:off x="4222800" y="4188240"/>
            <a:ext cx="161172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27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66" name="CustomShape 28"/>
          <p:cNvSpPr/>
          <p:nvPr/>
        </p:nvSpPr>
        <p:spPr>
          <a:xfrm rot="16200000">
            <a:off x="2057040" y="201096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29"/>
          <p:cNvSpPr/>
          <p:nvPr/>
        </p:nvSpPr>
        <p:spPr>
          <a:xfrm rot="16200000">
            <a:off x="2522520" y="2169000"/>
            <a:ext cx="1058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0"/>
          <p:cNvSpPr/>
          <p:nvPr/>
        </p:nvSpPr>
        <p:spPr>
          <a:xfrm rot="16200000">
            <a:off x="2663280" y="201096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1"/>
          <p:cNvSpPr/>
          <p:nvPr/>
        </p:nvSpPr>
        <p:spPr>
          <a:xfrm rot="16200000">
            <a:off x="2863080" y="1892520"/>
            <a:ext cx="1611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70" name="CustomShape 32"/>
          <p:cNvSpPr/>
          <p:nvPr/>
        </p:nvSpPr>
        <p:spPr>
          <a:xfrm>
            <a:off x="1558080" y="3085560"/>
            <a:ext cx="463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71" name="CustomShape 33"/>
          <p:cNvSpPr/>
          <p:nvPr/>
        </p:nvSpPr>
        <p:spPr>
          <a:xfrm>
            <a:off x="1558080" y="3368160"/>
            <a:ext cx="463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72" name="CustomShape 34"/>
          <p:cNvSpPr/>
          <p:nvPr/>
        </p:nvSpPr>
        <p:spPr>
          <a:xfrm>
            <a:off x="1558080" y="3642480"/>
            <a:ext cx="463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73" name="CustomShape 35"/>
          <p:cNvSpPr/>
          <p:nvPr/>
        </p:nvSpPr>
        <p:spPr>
          <a:xfrm>
            <a:off x="708840" y="2004120"/>
            <a:ext cx="1722960" cy="486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74" name="CustomShape 36"/>
          <p:cNvSpPr/>
          <p:nvPr/>
        </p:nvSpPr>
        <p:spPr>
          <a:xfrm>
            <a:off x="1108800" y="2511720"/>
            <a:ext cx="1226160" cy="4863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475" name="CustomShape 37"/>
          <p:cNvSpPr/>
          <p:nvPr/>
        </p:nvSpPr>
        <p:spPr>
          <a:xfrm>
            <a:off x="4222800" y="3454920"/>
            <a:ext cx="1813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76" name="CustomShape 38"/>
          <p:cNvSpPr/>
          <p:nvPr/>
        </p:nvSpPr>
        <p:spPr>
          <a:xfrm>
            <a:off x="4222800" y="4532040"/>
            <a:ext cx="310032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77" name="CustomShape 39"/>
          <p:cNvSpPr/>
          <p:nvPr/>
        </p:nvSpPr>
        <p:spPr>
          <a:xfrm>
            <a:off x="4222800" y="4875480"/>
            <a:ext cx="181368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My_df$Gene_id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78" name="CustomShape 40"/>
          <p:cNvSpPr/>
          <p:nvPr/>
        </p:nvSpPr>
        <p:spPr>
          <a:xfrm>
            <a:off x="4222800" y="5218200"/>
            <a:ext cx="290052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1521360" y="205308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1848600" y="20530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1537560" y="23511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4"/>
          <p:cNvSpPr/>
          <p:nvPr/>
        </p:nvSpPr>
        <p:spPr>
          <a:xfrm>
            <a:off x="1848600" y="235116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"/>
          <p:cNvSpPr/>
          <p:nvPr/>
        </p:nvSpPr>
        <p:spPr>
          <a:xfrm>
            <a:off x="2154600" y="23511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6"/>
          <p:cNvSpPr/>
          <p:nvPr/>
        </p:nvSpPr>
        <p:spPr>
          <a:xfrm>
            <a:off x="1537560" y="262080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7"/>
          <p:cNvSpPr/>
          <p:nvPr/>
        </p:nvSpPr>
        <p:spPr>
          <a:xfrm>
            <a:off x="1848600" y="262080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8"/>
          <p:cNvSpPr/>
          <p:nvPr/>
        </p:nvSpPr>
        <p:spPr>
          <a:xfrm>
            <a:off x="2154600" y="26208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9"/>
          <p:cNvSpPr/>
          <p:nvPr/>
        </p:nvSpPr>
        <p:spPr>
          <a:xfrm>
            <a:off x="1537560" y="289044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10"/>
          <p:cNvSpPr/>
          <p:nvPr/>
        </p:nvSpPr>
        <p:spPr>
          <a:xfrm>
            <a:off x="1848600" y="289044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11"/>
          <p:cNvSpPr/>
          <p:nvPr/>
        </p:nvSpPr>
        <p:spPr>
          <a:xfrm>
            <a:off x="2154600" y="28904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0" name="CustomShape 12"/>
          <p:cNvSpPr/>
          <p:nvPr/>
        </p:nvSpPr>
        <p:spPr>
          <a:xfrm>
            <a:off x="1193760" y="23137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91" name="CustomShape 13"/>
          <p:cNvSpPr/>
          <p:nvPr/>
        </p:nvSpPr>
        <p:spPr>
          <a:xfrm>
            <a:off x="1193760" y="25880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92" name="CustomShape 14"/>
          <p:cNvSpPr/>
          <p:nvPr/>
        </p:nvSpPr>
        <p:spPr>
          <a:xfrm>
            <a:off x="1193760" y="28623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93" name="CustomShape 15"/>
          <p:cNvSpPr/>
          <p:nvPr/>
        </p:nvSpPr>
        <p:spPr>
          <a:xfrm>
            <a:off x="2154600" y="20530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94" name="CustomShape 16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95" name="CustomShape 17"/>
          <p:cNvSpPr/>
          <p:nvPr/>
        </p:nvSpPr>
        <p:spPr>
          <a:xfrm>
            <a:off x="457200" y="2588040"/>
            <a:ext cx="4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6" name="CustomShape 18"/>
          <p:cNvSpPr/>
          <p:nvPr/>
        </p:nvSpPr>
        <p:spPr>
          <a:xfrm>
            <a:off x="8441640" y="231840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19"/>
          <p:cNvSpPr/>
          <p:nvPr/>
        </p:nvSpPr>
        <p:spPr>
          <a:xfrm>
            <a:off x="8441640" y="258804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8" name="CustomShape 20"/>
          <p:cNvSpPr/>
          <p:nvPr/>
        </p:nvSpPr>
        <p:spPr>
          <a:xfrm>
            <a:off x="8441640" y="285768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9" name="CustomShape 21"/>
          <p:cNvSpPr/>
          <p:nvPr/>
        </p:nvSpPr>
        <p:spPr>
          <a:xfrm>
            <a:off x="1541160" y="369828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22"/>
          <p:cNvSpPr/>
          <p:nvPr/>
        </p:nvSpPr>
        <p:spPr>
          <a:xfrm>
            <a:off x="1852200" y="369828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23"/>
          <p:cNvSpPr/>
          <p:nvPr/>
        </p:nvSpPr>
        <p:spPr>
          <a:xfrm>
            <a:off x="2158560" y="36982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24"/>
          <p:cNvSpPr/>
          <p:nvPr/>
        </p:nvSpPr>
        <p:spPr>
          <a:xfrm>
            <a:off x="2682000" y="3641400"/>
            <a:ext cx="2347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3" name="CustomShape 25"/>
          <p:cNvSpPr/>
          <p:nvPr/>
        </p:nvSpPr>
        <p:spPr>
          <a:xfrm>
            <a:off x="457200" y="3642480"/>
            <a:ext cx="648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26"/>
          <p:cNvSpPr/>
          <p:nvPr/>
        </p:nvSpPr>
        <p:spPr>
          <a:xfrm>
            <a:off x="3223080" y="205308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05" name="CustomShape 27"/>
          <p:cNvSpPr/>
          <p:nvPr/>
        </p:nvSpPr>
        <p:spPr>
          <a:xfrm>
            <a:off x="3550320" y="20530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06" name="CustomShape 28"/>
          <p:cNvSpPr/>
          <p:nvPr/>
        </p:nvSpPr>
        <p:spPr>
          <a:xfrm>
            <a:off x="3239280" y="23511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29"/>
          <p:cNvSpPr/>
          <p:nvPr/>
        </p:nvSpPr>
        <p:spPr>
          <a:xfrm>
            <a:off x="3550320" y="235116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30"/>
          <p:cNvSpPr/>
          <p:nvPr/>
        </p:nvSpPr>
        <p:spPr>
          <a:xfrm>
            <a:off x="3856320" y="23511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9" name="CustomShape 31"/>
          <p:cNvSpPr/>
          <p:nvPr/>
        </p:nvSpPr>
        <p:spPr>
          <a:xfrm>
            <a:off x="3239280" y="262080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32"/>
          <p:cNvSpPr/>
          <p:nvPr/>
        </p:nvSpPr>
        <p:spPr>
          <a:xfrm>
            <a:off x="3550320" y="262080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33"/>
          <p:cNvSpPr/>
          <p:nvPr/>
        </p:nvSpPr>
        <p:spPr>
          <a:xfrm>
            <a:off x="3856320" y="26208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12" name="CustomShape 34"/>
          <p:cNvSpPr/>
          <p:nvPr/>
        </p:nvSpPr>
        <p:spPr>
          <a:xfrm>
            <a:off x="3239280" y="289044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35"/>
          <p:cNvSpPr/>
          <p:nvPr/>
        </p:nvSpPr>
        <p:spPr>
          <a:xfrm>
            <a:off x="3550320" y="289044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36"/>
          <p:cNvSpPr/>
          <p:nvPr/>
        </p:nvSpPr>
        <p:spPr>
          <a:xfrm>
            <a:off x="3856320" y="28904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15" name="CustomShape 37"/>
          <p:cNvSpPr/>
          <p:nvPr/>
        </p:nvSpPr>
        <p:spPr>
          <a:xfrm>
            <a:off x="2895840" y="23137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16" name="CustomShape 38"/>
          <p:cNvSpPr/>
          <p:nvPr/>
        </p:nvSpPr>
        <p:spPr>
          <a:xfrm>
            <a:off x="2895840" y="25880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17" name="CustomShape 39"/>
          <p:cNvSpPr/>
          <p:nvPr/>
        </p:nvSpPr>
        <p:spPr>
          <a:xfrm>
            <a:off x="2895840" y="28623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18" name="CustomShape 40"/>
          <p:cNvSpPr/>
          <p:nvPr/>
        </p:nvSpPr>
        <p:spPr>
          <a:xfrm>
            <a:off x="3856320" y="20530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19" name="CustomShape 41"/>
          <p:cNvSpPr/>
          <p:nvPr/>
        </p:nvSpPr>
        <p:spPr>
          <a:xfrm>
            <a:off x="3239280" y="315936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42"/>
          <p:cNvSpPr/>
          <p:nvPr/>
        </p:nvSpPr>
        <p:spPr>
          <a:xfrm>
            <a:off x="3550320" y="315936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43"/>
          <p:cNvSpPr/>
          <p:nvPr/>
        </p:nvSpPr>
        <p:spPr>
          <a:xfrm>
            <a:off x="3856320" y="31593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2" name="CustomShape 44"/>
          <p:cNvSpPr/>
          <p:nvPr/>
        </p:nvSpPr>
        <p:spPr>
          <a:xfrm>
            <a:off x="2895840" y="31273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23" name="CustomShape 45"/>
          <p:cNvSpPr/>
          <p:nvPr/>
        </p:nvSpPr>
        <p:spPr>
          <a:xfrm>
            <a:off x="6742080" y="202032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24" name="CustomShape 46"/>
          <p:cNvSpPr/>
          <p:nvPr/>
        </p:nvSpPr>
        <p:spPr>
          <a:xfrm>
            <a:off x="7069320" y="20203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25" name="CustomShape 47"/>
          <p:cNvSpPr/>
          <p:nvPr/>
        </p:nvSpPr>
        <p:spPr>
          <a:xfrm>
            <a:off x="6758280" y="23184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48"/>
          <p:cNvSpPr/>
          <p:nvPr/>
        </p:nvSpPr>
        <p:spPr>
          <a:xfrm>
            <a:off x="7069320" y="231840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49"/>
          <p:cNvSpPr/>
          <p:nvPr/>
        </p:nvSpPr>
        <p:spPr>
          <a:xfrm>
            <a:off x="7375680" y="23184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8" name="CustomShape 50"/>
          <p:cNvSpPr/>
          <p:nvPr/>
        </p:nvSpPr>
        <p:spPr>
          <a:xfrm>
            <a:off x="6758280" y="258804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51"/>
          <p:cNvSpPr/>
          <p:nvPr/>
        </p:nvSpPr>
        <p:spPr>
          <a:xfrm>
            <a:off x="7069320" y="258804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52"/>
          <p:cNvSpPr/>
          <p:nvPr/>
        </p:nvSpPr>
        <p:spPr>
          <a:xfrm>
            <a:off x="7375680" y="25880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1" name="CustomShape 53"/>
          <p:cNvSpPr/>
          <p:nvPr/>
        </p:nvSpPr>
        <p:spPr>
          <a:xfrm>
            <a:off x="6758280" y="285768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54"/>
          <p:cNvSpPr/>
          <p:nvPr/>
        </p:nvSpPr>
        <p:spPr>
          <a:xfrm>
            <a:off x="7069320" y="285768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55"/>
          <p:cNvSpPr/>
          <p:nvPr/>
        </p:nvSpPr>
        <p:spPr>
          <a:xfrm>
            <a:off x="7375680" y="28576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4" name="CustomShape 56"/>
          <p:cNvSpPr/>
          <p:nvPr/>
        </p:nvSpPr>
        <p:spPr>
          <a:xfrm>
            <a:off x="6414840" y="22809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35" name="CustomShape 57"/>
          <p:cNvSpPr/>
          <p:nvPr/>
        </p:nvSpPr>
        <p:spPr>
          <a:xfrm>
            <a:off x="6414840" y="2555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36" name="CustomShape 58"/>
          <p:cNvSpPr/>
          <p:nvPr/>
        </p:nvSpPr>
        <p:spPr>
          <a:xfrm>
            <a:off x="6414840" y="282960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37" name="CustomShape 59"/>
          <p:cNvSpPr/>
          <p:nvPr/>
        </p:nvSpPr>
        <p:spPr>
          <a:xfrm>
            <a:off x="7375680" y="20203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38" name="CustomShape 60"/>
          <p:cNvSpPr/>
          <p:nvPr/>
        </p:nvSpPr>
        <p:spPr>
          <a:xfrm>
            <a:off x="6356520" y="3303360"/>
            <a:ext cx="2347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39" name="CustomShape 61"/>
          <p:cNvSpPr/>
          <p:nvPr/>
        </p:nvSpPr>
        <p:spPr>
          <a:xfrm>
            <a:off x="7838640" y="436104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0" name="CustomShape 62"/>
          <p:cNvSpPr/>
          <p:nvPr/>
        </p:nvSpPr>
        <p:spPr>
          <a:xfrm>
            <a:off x="7838640" y="463068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1" name="CustomShape 63"/>
          <p:cNvSpPr/>
          <p:nvPr/>
        </p:nvSpPr>
        <p:spPr>
          <a:xfrm>
            <a:off x="7838640" y="490032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2" name="CustomShape 64"/>
          <p:cNvSpPr/>
          <p:nvPr/>
        </p:nvSpPr>
        <p:spPr>
          <a:xfrm>
            <a:off x="6897600" y="406296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43" name="CustomShape 65"/>
          <p:cNvSpPr/>
          <p:nvPr/>
        </p:nvSpPr>
        <p:spPr>
          <a:xfrm>
            <a:off x="7224840" y="40629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44" name="CustomShape 66"/>
          <p:cNvSpPr/>
          <p:nvPr/>
        </p:nvSpPr>
        <p:spPr>
          <a:xfrm>
            <a:off x="6913800" y="43610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67"/>
          <p:cNvSpPr/>
          <p:nvPr/>
        </p:nvSpPr>
        <p:spPr>
          <a:xfrm>
            <a:off x="7224840" y="436104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CustomShape 68"/>
          <p:cNvSpPr/>
          <p:nvPr/>
        </p:nvSpPr>
        <p:spPr>
          <a:xfrm>
            <a:off x="7531200" y="43610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7" name="CustomShape 69"/>
          <p:cNvSpPr/>
          <p:nvPr/>
        </p:nvSpPr>
        <p:spPr>
          <a:xfrm>
            <a:off x="6913800" y="463068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70"/>
          <p:cNvSpPr/>
          <p:nvPr/>
        </p:nvSpPr>
        <p:spPr>
          <a:xfrm>
            <a:off x="7224840" y="463068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71"/>
          <p:cNvSpPr/>
          <p:nvPr/>
        </p:nvSpPr>
        <p:spPr>
          <a:xfrm>
            <a:off x="7531200" y="46306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50" name="CustomShape 72"/>
          <p:cNvSpPr/>
          <p:nvPr/>
        </p:nvSpPr>
        <p:spPr>
          <a:xfrm>
            <a:off x="6913800" y="490032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73"/>
          <p:cNvSpPr/>
          <p:nvPr/>
        </p:nvSpPr>
        <p:spPr>
          <a:xfrm>
            <a:off x="7224840" y="490032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74"/>
          <p:cNvSpPr/>
          <p:nvPr/>
        </p:nvSpPr>
        <p:spPr>
          <a:xfrm>
            <a:off x="7531200" y="490032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53" name="CustomShape 75"/>
          <p:cNvSpPr/>
          <p:nvPr/>
        </p:nvSpPr>
        <p:spPr>
          <a:xfrm>
            <a:off x="6570360" y="432360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54" name="CustomShape 76"/>
          <p:cNvSpPr/>
          <p:nvPr/>
        </p:nvSpPr>
        <p:spPr>
          <a:xfrm>
            <a:off x="6570360" y="45979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55" name="CustomShape 77"/>
          <p:cNvSpPr/>
          <p:nvPr/>
        </p:nvSpPr>
        <p:spPr>
          <a:xfrm>
            <a:off x="6570360" y="48722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56" name="CustomShape 78"/>
          <p:cNvSpPr/>
          <p:nvPr/>
        </p:nvSpPr>
        <p:spPr>
          <a:xfrm>
            <a:off x="7531200" y="40629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57" name="CustomShape 79"/>
          <p:cNvSpPr/>
          <p:nvPr/>
        </p:nvSpPr>
        <p:spPr>
          <a:xfrm>
            <a:off x="7845480" y="40629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58" name="CustomShape 80"/>
          <p:cNvSpPr/>
          <p:nvPr/>
        </p:nvSpPr>
        <p:spPr>
          <a:xfrm>
            <a:off x="1837080" y="3294360"/>
            <a:ext cx="299160" cy="30420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9" name="CustomShape 81"/>
          <p:cNvSpPr/>
          <p:nvPr/>
        </p:nvSpPr>
        <p:spPr>
          <a:xfrm>
            <a:off x="7884720" y="2571120"/>
            <a:ext cx="299160" cy="30420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0" name="CustomShape 82"/>
          <p:cNvSpPr/>
          <p:nvPr/>
        </p:nvSpPr>
        <p:spPr>
          <a:xfrm>
            <a:off x="2621160" y="3127320"/>
            <a:ext cx="270000" cy="165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1" name="CustomShape 83"/>
          <p:cNvSpPr/>
          <p:nvPr/>
        </p:nvSpPr>
        <p:spPr>
          <a:xfrm rot="5400000">
            <a:off x="7396920" y="3778920"/>
            <a:ext cx="270000" cy="165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2" name="CustomShape 84"/>
          <p:cNvSpPr/>
          <p:nvPr/>
        </p:nvSpPr>
        <p:spPr>
          <a:xfrm>
            <a:off x="8269200" y="1737360"/>
            <a:ext cx="648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3" name="CustomShape 85"/>
          <p:cNvSpPr/>
          <p:nvPr/>
        </p:nvSpPr>
        <p:spPr>
          <a:xfrm>
            <a:off x="6975360" y="1742760"/>
            <a:ext cx="4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65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080" cy="4566600"/>
          </a:xfrm>
          <a:prstGeom prst="rect">
            <a:avLst/>
          </a:prstGeom>
          <a:ln>
            <a:noFill/>
          </a:ln>
        </p:spPr>
      </p:pic>
      <p:pic>
        <p:nvPicPr>
          <p:cNvPr id="566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160" cy="2904840"/>
          </a:xfrm>
          <a:prstGeom prst="rect">
            <a:avLst/>
          </a:prstGeom>
          <a:ln>
            <a:noFill/>
          </a:ln>
        </p:spPr>
      </p:pic>
      <p:sp>
        <p:nvSpPr>
          <p:cNvPr id="567" name="CustomShape 2"/>
          <p:cNvSpPr/>
          <p:nvPr/>
        </p:nvSpPr>
        <p:spPr>
          <a:xfrm>
            <a:off x="4765680" y="4421160"/>
            <a:ext cx="40482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23320" y="1380240"/>
            <a:ext cx="761796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40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  <a:endParaRPr lang="en-GB" sz="36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repository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https://github.com/sraorao/IFPN_R_intro_MT2022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1424880" y="286128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1752120" y="2861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1441080" y="31593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4"/>
          <p:cNvSpPr/>
          <p:nvPr/>
        </p:nvSpPr>
        <p:spPr>
          <a:xfrm>
            <a:off x="1752120" y="315936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5"/>
          <p:cNvSpPr/>
          <p:nvPr/>
        </p:nvSpPr>
        <p:spPr>
          <a:xfrm>
            <a:off x="2058120" y="31593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73" name="CustomShape 6"/>
          <p:cNvSpPr/>
          <p:nvPr/>
        </p:nvSpPr>
        <p:spPr>
          <a:xfrm>
            <a:off x="1441080" y="342900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7"/>
          <p:cNvSpPr/>
          <p:nvPr/>
        </p:nvSpPr>
        <p:spPr>
          <a:xfrm>
            <a:off x="1752120" y="342900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8"/>
          <p:cNvSpPr/>
          <p:nvPr/>
        </p:nvSpPr>
        <p:spPr>
          <a:xfrm>
            <a:off x="2058120" y="34290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76" name="CustomShape 9"/>
          <p:cNvSpPr/>
          <p:nvPr/>
        </p:nvSpPr>
        <p:spPr>
          <a:xfrm>
            <a:off x="1441080" y="369864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10"/>
          <p:cNvSpPr/>
          <p:nvPr/>
        </p:nvSpPr>
        <p:spPr>
          <a:xfrm>
            <a:off x="1752120" y="369864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11"/>
          <p:cNvSpPr/>
          <p:nvPr/>
        </p:nvSpPr>
        <p:spPr>
          <a:xfrm>
            <a:off x="2058120" y="36986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79" name="CustomShape 12"/>
          <p:cNvSpPr/>
          <p:nvPr/>
        </p:nvSpPr>
        <p:spPr>
          <a:xfrm>
            <a:off x="1097640" y="31219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80" name="CustomShape 13"/>
          <p:cNvSpPr/>
          <p:nvPr/>
        </p:nvSpPr>
        <p:spPr>
          <a:xfrm>
            <a:off x="1097640" y="33962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81" name="CustomShape 14"/>
          <p:cNvSpPr/>
          <p:nvPr/>
        </p:nvSpPr>
        <p:spPr>
          <a:xfrm>
            <a:off x="1097640" y="36705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82" name="CustomShape 15"/>
          <p:cNvSpPr/>
          <p:nvPr/>
        </p:nvSpPr>
        <p:spPr>
          <a:xfrm>
            <a:off x="2058120" y="2861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83" name="CustomShape 16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84" name="CustomShape 17"/>
          <p:cNvSpPr/>
          <p:nvPr/>
        </p:nvSpPr>
        <p:spPr>
          <a:xfrm rot="16200000">
            <a:off x="909360" y="202464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85" name="CustomShape 18"/>
          <p:cNvSpPr/>
          <p:nvPr/>
        </p:nvSpPr>
        <p:spPr>
          <a:xfrm rot="16200000">
            <a:off x="1123200" y="193104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86" name="CustomShape 19"/>
          <p:cNvSpPr/>
          <p:nvPr/>
        </p:nvSpPr>
        <p:spPr>
          <a:xfrm rot="16200000">
            <a:off x="1515600" y="202464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87" name="CustomShape 20"/>
          <p:cNvSpPr/>
          <p:nvPr/>
        </p:nvSpPr>
        <p:spPr>
          <a:xfrm>
            <a:off x="6963840" y="286128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88" name="CustomShape 21"/>
          <p:cNvSpPr/>
          <p:nvPr/>
        </p:nvSpPr>
        <p:spPr>
          <a:xfrm>
            <a:off x="7291080" y="2861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89" name="CustomShape 22"/>
          <p:cNvSpPr/>
          <p:nvPr/>
        </p:nvSpPr>
        <p:spPr>
          <a:xfrm>
            <a:off x="6980040" y="315936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23"/>
          <p:cNvSpPr/>
          <p:nvPr/>
        </p:nvSpPr>
        <p:spPr>
          <a:xfrm>
            <a:off x="7291080" y="315936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24"/>
          <p:cNvSpPr/>
          <p:nvPr/>
        </p:nvSpPr>
        <p:spPr>
          <a:xfrm>
            <a:off x="7597440" y="315936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2" name="CustomShape 25"/>
          <p:cNvSpPr/>
          <p:nvPr/>
        </p:nvSpPr>
        <p:spPr>
          <a:xfrm>
            <a:off x="6980040" y="34290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26"/>
          <p:cNvSpPr/>
          <p:nvPr/>
        </p:nvSpPr>
        <p:spPr>
          <a:xfrm>
            <a:off x="7291080" y="342900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27"/>
          <p:cNvSpPr/>
          <p:nvPr/>
        </p:nvSpPr>
        <p:spPr>
          <a:xfrm>
            <a:off x="7597440" y="343260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5" name="CustomShape 28"/>
          <p:cNvSpPr/>
          <p:nvPr/>
        </p:nvSpPr>
        <p:spPr>
          <a:xfrm>
            <a:off x="6980040" y="369864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29"/>
          <p:cNvSpPr/>
          <p:nvPr/>
        </p:nvSpPr>
        <p:spPr>
          <a:xfrm>
            <a:off x="7291080" y="369864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30"/>
          <p:cNvSpPr/>
          <p:nvPr/>
        </p:nvSpPr>
        <p:spPr>
          <a:xfrm>
            <a:off x="7597440" y="369864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8" name="CustomShape 31"/>
          <p:cNvSpPr/>
          <p:nvPr/>
        </p:nvSpPr>
        <p:spPr>
          <a:xfrm>
            <a:off x="6636600" y="31219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599" name="CustomShape 32"/>
          <p:cNvSpPr/>
          <p:nvPr/>
        </p:nvSpPr>
        <p:spPr>
          <a:xfrm>
            <a:off x="6636600" y="33962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600" name="CustomShape 33"/>
          <p:cNvSpPr/>
          <p:nvPr/>
        </p:nvSpPr>
        <p:spPr>
          <a:xfrm>
            <a:off x="6636600" y="36705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601" name="CustomShape 34"/>
          <p:cNvSpPr/>
          <p:nvPr/>
        </p:nvSpPr>
        <p:spPr>
          <a:xfrm>
            <a:off x="7597440" y="2861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602" name="CustomShape 35"/>
          <p:cNvSpPr/>
          <p:nvPr/>
        </p:nvSpPr>
        <p:spPr>
          <a:xfrm rot="16200000">
            <a:off x="6448680" y="202464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03" name="CustomShape 36"/>
          <p:cNvSpPr/>
          <p:nvPr/>
        </p:nvSpPr>
        <p:spPr>
          <a:xfrm rot="16200000">
            <a:off x="6662160" y="193104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04" name="CustomShape 37"/>
          <p:cNvSpPr/>
          <p:nvPr/>
        </p:nvSpPr>
        <p:spPr>
          <a:xfrm rot="16200000">
            <a:off x="6961320" y="193104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05" name="CustomShape 38"/>
          <p:cNvSpPr/>
          <p:nvPr/>
        </p:nvSpPr>
        <p:spPr>
          <a:xfrm>
            <a:off x="2954520" y="28990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39"/>
          <p:cNvSpPr/>
          <p:nvPr/>
        </p:nvSpPr>
        <p:spPr>
          <a:xfrm>
            <a:off x="3265560" y="289908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40"/>
          <p:cNvSpPr/>
          <p:nvPr/>
        </p:nvSpPr>
        <p:spPr>
          <a:xfrm>
            <a:off x="3571920" y="28990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08" name="CustomShape 41"/>
          <p:cNvSpPr/>
          <p:nvPr/>
        </p:nvSpPr>
        <p:spPr>
          <a:xfrm>
            <a:off x="5461200" y="34326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CustomShape 42"/>
          <p:cNvSpPr/>
          <p:nvPr/>
        </p:nvSpPr>
        <p:spPr>
          <a:xfrm>
            <a:off x="5772240" y="343260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43"/>
          <p:cNvSpPr/>
          <p:nvPr/>
        </p:nvSpPr>
        <p:spPr>
          <a:xfrm>
            <a:off x="6078240" y="343260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11" name="CustomShape 44"/>
          <p:cNvSpPr/>
          <p:nvPr/>
        </p:nvSpPr>
        <p:spPr>
          <a:xfrm>
            <a:off x="5456160" y="396828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CustomShape 45"/>
          <p:cNvSpPr/>
          <p:nvPr/>
        </p:nvSpPr>
        <p:spPr>
          <a:xfrm>
            <a:off x="5767200" y="396828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46"/>
          <p:cNvSpPr/>
          <p:nvPr/>
        </p:nvSpPr>
        <p:spPr>
          <a:xfrm>
            <a:off x="6073560" y="396828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14" name="CustomShape 47"/>
          <p:cNvSpPr/>
          <p:nvPr/>
        </p:nvSpPr>
        <p:spPr>
          <a:xfrm>
            <a:off x="5447520" y="289908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48"/>
          <p:cNvSpPr/>
          <p:nvPr/>
        </p:nvSpPr>
        <p:spPr>
          <a:xfrm>
            <a:off x="5758560" y="289908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49"/>
          <p:cNvSpPr/>
          <p:nvPr/>
        </p:nvSpPr>
        <p:spPr>
          <a:xfrm>
            <a:off x="6064560" y="289908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17" name="CustomShape 50"/>
          <p:cNvSpPr/>
          <p:nvPr/>
        </p:nvSpPr>
        <p:spPr>
          <a:xfrm>
            <a:off x="2952360" y="342324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CustomShape 51"/>
          <p:cNvSpPr/>
          <p:nvPr/>
        </p:nvSpPr>
        <p:spPr>
          <a:xfrm>
            <a:off x="3263400" y="342324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CustomShape 52"/>
          <p:cNvSpPr/>
          <p:nvPr/>
        </p:nvSpPr>
        <p:spPr>
          <a:xfrm>
            <a:off x="3569400" y="34232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20" name="CustomShape 53"/>
          <p:cNvSpPr/>
          <p:nvPr/>
        </p:nvSpPr>
        <p:spPr>
          <a:xfrm>
            <a:off x="2947320" y="397224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CustomShape 54"/>
          <p:cNvSpPr/>
          <p:nvPr/>
        </p:nvSpPr>
        <p:spPr>
          <a:xfrm>
            <a:off x="3258360" y="397224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CustomShape 55"/>
          <p:cNvSpPr/>
          <p:nvPr/>
        </p:nvSpPr>
        <p:spPr>
          <a:xfrm>
            <a:off x="3564720" y="39722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23" name="CustomShape 56"/>
          <p:cNvSpPr/>
          <p:nvPr/>
        </p:nvSpPr>
        <p:spPr>
          <a:xfrm>
            <a:off x="3993120" y="3121920"/>
            <a:ext cx="1290600" cy="44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4" name="CustomShape 57"/>
          <p:cNvSpPr/>
          <p:nvPr/>
        </p:nvSpPr>
        <p:spPr>
          <a:xfrm flipV="1">
            <a:off x="3989880" y="3030120"/>
            <a:ext cx="1293840" cy="106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5" name="CustomShape 58"/>
          <p:cNvSpPr/>
          <p:nvPr/>
        </p:nvSpPr>
        <p:spPr>
          <a:xfrm>
            <a:off x="3993120" y="3558240"/>
            <a:ext cx="1290600" cy="54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6" name="CustomShape 59"/>
          <p:cNvSpPr/>
          <p:nvPr/>
        </p:nvSpPr>
        <p:spPr>
          <a:xfrm>
            <a:off x="763560" y="5374440"/>
            <a:ext cx="4704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27" name="CustomShape 60"/>
          <p:cNvSpPr/>
          <p:nvPr/>
        </p:nvSpPr>
        <p:spPr>
          <a:xfrm>
            <a:off x="6395040" y="57798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CustomShape 61"/>
          <p:cNvSpPr/>
          <p:nvPr/>
        </p:nvSpPr>
        <p:spPr>
          <a:xfrm>
            <a:off x="6706080" y="577980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CustomShape 62"/>
          <p:cNvSpPr/>
          <p:nvPr/>
        </p:nvSpPr>
        <p:spPr>
          <a:xfrm>
            <a:off x="7012440" y="57798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0" name="CustomShape 63"/>
          <p:cNvSpPr/>
          <p:nvPr/>
        </p:nvSpPr>
        <p:spPr>
          <a:xfrm>
            <a:off x="6395040" y="604944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64"/>
          <p:cNvSpPr/>
          <p:nvPr/>
        </p:nvSpPr>
        <p:spPr>
          <a:xfrm>
            <a:off x="6706080" y="604944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CustomShape 65"/>
          <p:cNvSpPr/>
          <p:nvPr/>
        </p:nvSpPr>
        <p:spPr>
          <a:xfrm>
            <a:off x="7012440" y="60494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3" name="CustomShape 66"/>
          <p:cNvSpPr/>
          <p:nvPr/>
        </p:nvSpPr>
        <p:spPr>
          <a:xfrm>
            <a:off x="6395040" y="631908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67"/>
          <p:cNvSpPr/>
          <p:nvPr/>
        </p:nvSpPr>
        <p:spPr>
          <a:xfrm>
            <a:off x="6706080" y="631908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68"/>
          <p:cNvSpPr/>
          <p:nvPr/>
        </p:nvSpPr>
        <p:spPr>
          <a:xfrm>
            <a:off x="7012440" y="63190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6" name="CustomShape 69"/>
          <p:cNvSpPr/>
          <p:nvPr/>
        </p:nvSpPr>
        <p:spPr>
          <a:xfrm>
            <a:off x="7323480" y="578304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7" name="CustomShape 70"/>
          <p:cNvSpPr/>
          <p:nvPr/>
        </p:nvSpPr>
        <p:spPr>
          <a:xfrm>
            <a:off x="7323480" y="605592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8" name="CustomShape 71"/>
          <p:cNvSpPr/>
          <p:nvPr/>
        </p:nvSpPr>
        <p:spPr>
          <a:xfrm>
            <a:off x="7323480" y="632196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9" name="CustomShape 72"/>
          <p:cNvSpPr/>
          <p:nvPr/>
        </p:nvSpPr>
        <p:spPr>
          <a:xfrm rot="16200000">
            <a:off x="5842440" y="494280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40" name="CustomShape 73"/>
          <p:cNvSpPr/>
          <p:nvPr/>
        </p:nvSpPr>
        <p:spPr>
          <a:xfrm rot="16200000">
            <a:off x="6055920" y="484920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41" name="CustomShape 74"/>
          <p:cNvSpPr/>
          <p:nvPr/>
        </p:nvSpPr>
        <p:spPr>
          <a:xfrm rot="16200000">
            <a:off x="6692760" y="484920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42" name="CustomShape 75"/>
          <p:cNvSpPr/>
          <p:nvPr/>
        </p:nvSpPr>
        <p:spPr>
          <a:xfrm rot="16200000">
            <a:off x="6459120" y="494496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43" name="CustomShape 76"/>
          <p:cNvSpPr/>
          <p:nvPr/>
        </p:nvSpPr>
        <p:spPr>
          <a:xfrm>
            <a:off x="360720" y="3396240"/>
            <a:ext cx="4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44" name="CustomShape 77"/>
          <p:cNvSpPr/>
          <p:nvPr/>
        </p:nvSpPr>
        <p:spPr>
          <a:xfrm>
            <a:off x="8211240" y="3323520"/>
            <a:ext cx="4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8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650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440" cy="2055960"/>
          </a:xfrm>
          <a:prstGeom prst="rect">
            <a:avLst/>
          </a:prstGeom>
          <a:ln>
            <a:noFill/>
          </a:ln>
        </p:spPr>
      </p:pic>
      <p:sp>
        <p:nvSpPr>
          <p:cNvPr id="651" name="CustomShape 2"/>
          <p:cNvSpPr/>
          <p:nvPr/>
        </p:nvSpPr>
        <p:spPr>
          <a:xfrm>
            <a:off x="288000" y="3231720"/>
            <a:ext cx="855864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my_data, file = “my_data.txt”, append = FALSE, sep = " ", dec = ".", row.names = TRUE, col.names = TRUE)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Set separator to </a:t>
            </a:r>
            <a:r>
              <a:rPr lang="en-GB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 = “\t”</a:t>
            </a:r>
            <a:r>
              <a:rPr lang="en-GB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 to get tab separated txt file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write.csv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(my_data, file = "my_data.csv")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- comma-separated csv files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457200" y="2034720"/>
            <a:ext cx="8227440" cy="38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-2304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Filtering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80240" y="774000"/>
            <a:ext cx="8227440" cy="50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715680" y="1150920"/>
            <a:ext cx="7710840" cy="41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# Puromycin is a built-in data.frame that is pre-loaded in R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head(Puromycin)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  conc rate   state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1 0.02   76 treated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2 0.02   47 treated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 0.06   97 treated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4 0.06  107 treated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5 0.11  123 treated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6 0.11  139 treated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Puromycin$conc &lt; 0.03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[1]  TRUE  TRUE FALSE FALSE FALSE FALSE FALSE FALSE FALSE FALSE FALSE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[12] FALSE  TRUE  TRUE FALSE FALSE FALSE FALSE FALSE FALSE FALSE FALSE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[23] FALSE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Puromycin[Puromycin$conc&lt; 0.03, ]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   conc rate     state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1  0.02   76   treated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2  0.02   47   treated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13 0.02   67 untreated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14 0.02   51 untreated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5415120"/>
            <a:ext cx="8227440" cy="10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65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57200" y="20347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!TRUE # evaluates to FALSE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702720" y="3917160"/>
            <a:ext cx="68169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474120" y="582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/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665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6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data</a:t>
            </a:r>
            <a:endParaRPr lang="en-GB" sz="164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Filtering</a:t>
            </a:r>
            <a:endParaRPr lang="en-GB" sz="164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22960" y="1072080"/>
            <a:ext cx="7542360" cy="108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313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560" cy="462888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489960" y="1079280"/>
            <a:ext cx="4243680" cy="228456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3"/>
          <p:cNvSpPr/>
          <p:nvPr/>
        </p:nvSpPr>
        <p:spPr>
          <a:xfrm>
            <a:off x="4898160" y="1079280"/>
            <a:ext cx="3699000" cy="212112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4"/>
          <p:cNvSpPr/>
          <p:nvPr/>
        </p:nvSpPr>
        <p:spPr>
          <a:xfrm>
            <a:off x="489960" y="3364920"/>
            <a:ext cx="4243680" cy="178056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5"/>
          <p:cNvSpPr/>
          <p:nvPr/>
        </p:nvSpPr>
        <p:spPr>
          <a:xfrm>
            <a:off x="4898160" y="3201840"/>
            <a:ext cx="3699000" cy="195804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6"/>
          <p:cNvSpPr/>
          <p:nvPr/>
        </p:nvSpPr>
        <p:spPr>
          <a:xfrm>
            <a:off x="653040" y="1418040"/>
            <a:ext cx="978120" cy="312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653040" y="4181400"/>
            <a:ext cx="1141560" cy="32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5061600" y="1568880"/>
            <a:ext cx="1958040" cy="54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5388120" y="3528360"/>
            <a:ext cx="978120" cy="77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322" name="Group 10"/>
          <p:cNvGrpSpPr/>
          <p:nvPr/>
        </p:nvGrpSpPr>
        <p:grpSpPr>
          <a:xfrm>
            <a:off x="545400" y="5214960"/>
            <a:ext cx="7538760" cy="1998360"/>
            <a:chOff x="545400" y="5214960"/>
            <a:chExt cx="7538760" cy="1998360"/>
          </a:xfrm>
        </p:grpSpPr>
        <p:sp>
          <p:nvSpPr>
            <p:cNvPr id="323" name="CustomShape 11"/>
            <p:cNvSpPr/>
            <p:nvPr/>
          </p:nvSpPr>
          <p:spPr>
            <a:xfrm>
              <a:off x="870120" y="5214960"/>
              <a:ext cx="1015200" cy="1015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4" name="CustomShape 12"/>
            <p:cNvSpPr/>
            <p:nvPr/>
          </p:nvSpPr>
          <p:spPr>
            <a:xfrm>
              <a:off x="1086840" y="5431680"/>
              <a:ext cx="581760" cy="581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5" name="CustomShape 13"/>
            <p:cNvSpPr/>
            <p:nvPr/>
          </p:nvSpPr>
          <p:spPr>
            <a:xfrm>
              <a:off x="545400" y="6548040"/>
              <a:ext cx="1665000" cy="66528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326" name="CustomShape 14"/>
            <p:cNvSpPr/>
            <p:nvPr/>
          </p:nvSpPr>
          <p:spPr>
            <a:xfrm>
              <a:off x="2828160" y="5214960"/>
              <a:ext cx="1015200" cy="1015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7" name="CustomShape 15"/>
            <p:cNvSpPr/>
            <p:nvPr/>
          </p:nvSpPr>
          <p:spPr>
            <a:xfrm>
              <a:off x="3044880" y="5431680"/>
              <a:ext cx="581760" cy="581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8" name="CustomShape 16"/>
            <p:cNvSpPr/>
            <p:nvPr/>
          </p:nvSpPr>
          <p:spPr>
            <a:xfrm>
              <a:off x="2503440" y="6548040"/>
              <a:ext cx="1665000" cy="66528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329" name="CustomShape 17"/>
            <p:cNvSpPr/>
            <p:nvPr/>
          </p:nvSpPr>
          <p:spPr>
            <a:xfrm>
              <a:off x="4786200" y="5214960"/>
              <a:ext cx="1015200" cy="1015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30" name="CustomShape 18"/>
            <p:cNvSpPr/>
            <p:nvPr/>
          </p:nvSpPr>
          <p:spPr>
            <a:xfrm>
              <a:off x="5002920" y="5431680"/>
              <a:ext cx="581760" cy="58176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31" name="CustomShape 19"/>
            <p:cNvSpPr/>
            <p:nvPr/>
          </p:nvSpPr>
          <p:spPr>
            <a:xfrm>
              <a:off x="4461480" y="6548040"/>
              <a:ext cx="1665000" cy="66528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332" name="CustomShape 20"/>
            <p:cNvSpPr/>
            <p:nvPr/>
          </p:nvSpPr>
          <p:spPr>
            <a:xfrm>
              <a:off x="6744240" y="5214960"/>
              <a:ext cx="1015200" cy="1015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33" name="CustomShape 21"/>
            <p:cNvSpPr/>
            <p:nvPr/>
          </p:nvSpPr>
          <p:spPr>
            <a:xfrm>
              <a:off x="6960960" y="5431680"/>
              <a:ext cx="581760" cy="5817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34" name="CustomShape 22"/>
            <p:cNvSpPr/>
            <p:nvPr/>
          </p:nvSpPr>
          <p:spPr>
            <a:xfrm>
              <a:off x="6419160" y="6548040"/>
              <a:ext cx="1665000" cy="66528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69360" y="1244880"/>
            <a:ext cx="2312280" cy="432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379385819"/>
              </p:ext>
            </p:extLst>
          </p:nvPr>
        </p:nvGraphicFramePr>
        <p:xfrm>
          <a:off x="3556440" y="1337040"/>
          <a:ext cx="5096880" cy="42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6" name="CustomShape 2"/>
          <p:cNvSpPr/>
          <p:nvPr/>
        </p:nvSpPr>
        <p:spPr>
          <a:xfrm>
            <a:off x="822960" y="1072080"/>
            <a:ext cx="2584800" cy="453960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925099947"/>
              </p:ext>
            </p:extLst>
          </p:nvPr>
        </p:nvGraphicFramePr>
        <p:xfrm>
          <a:off x="822600" y="2431080"/>
          <a:ext cx="7542360" cy="283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" name="CustomShape 1"/>
          <p:cNvSpPr/>
          <p:nvPr/>
        </p:nvSpPr>
        <p:spPr>
          <a:xfrm>
            <a:off x="822960" y="1072080"/>
            <a:ext cx="7542360" cy="108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57200" y="202320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164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  <a:endParaRPr lang="en-GB" sz="2540" b="0" strike="noStrike" spc="-1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507"/>
              </a:spcBef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434"/>
              </a:spcBef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434"/>
              </a:spcBef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434"/>
              </a:spcBef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57200" y="6084360"/>
            <a:ext cx="411336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1396080" y="5715000"/>
            <a:ext cx="1863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57200" y="176436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457200" y="5423040"/>
            <a:ext cx="374040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4327920" y="5423040"/>
            <a:ext cx="457056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1396080" y="5053680"/>
            <a:ext cx="1863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5681880" y="5053680"/>
            <a:ext cx="1863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822960" y="1072080"/>
            <a:ext cx="7542360" cy="108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>
                <a:solidFill>
                  <a:srgbClr val="000000"/>
                </a:solidFill>
                <a:latin typeface="Calibri"/>
                <a:ea typeface="DejaVu Sans"/>
              </a:rPr>
              <a:t>How to get help</a:t>
            </a:r>
            <a:endParaRPr lang="en-GB" sz="4400" b="0" strike="noStrike" spc="-1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130247755"/>
              </p:ext>
            </p:extLst>
          </p:nvPr>
        </p:nvGraphicFramePr>
        <p:xfrm>
          <a:off x="822600" y="2431080"/>
          <a:ext cx="7542360" cy="283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1570</Words>
  <Application>Microsoft Office PowerPoint</Application>
  <PresentationFormat>On-screen Show (4:3)</PresentationFormat>
  <Paragraphs>305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Arial,Sans-Serif</vt:lpstr>
      <vt:lpstr>Calibri</vt:lpstr>
      <vt:lpstr>Courier New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80</cp:revision>
  <dcterms:created xsi:type="dcterms:W3CDTF">2021-01-18T11:47:19Z</dcterms:created>
  <dcterms:modified xsi:type="dcterms:W3CDTF">2022-10-04T15:09:45Z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