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medsci.ox.ac.uk/study/skillstraining/calendar/data-analysis-visualisation-in-r-for-biologists-online-2" TargetMode="Externa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 (IFPN)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Michaelmas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912960" y="2222640"/>
            <a:ext cx="3517920" cy="241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6800" cy="515304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4640" cy="274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080" cy="456660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160" cy="290484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2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440" cy="48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87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4720" cy="413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480" cy="240732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1800" cy="228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820440" y="851400"/>
            <a:ext cx="3926880" cy="29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6800" cy="515304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280" cy="24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24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40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080" cy="176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28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092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240" cy="34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240" cy="34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 execution (if-else)</a:t>
            </a:r>
            <a:endParaRPr lang="en-GB" sz="16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Performing repetitive tasks (loops)</a:t>
            </a: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Installing and loading packages</a:t>
            </a:r>
          </a:p>
          <a:p>
            <a:pPr lvl="1" indent="-21492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Basics of ggplot2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080" cy="2950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Advanced R course for data analysis and visualisation</a:t>
            </a:r>
            <a:r>
              <a:rPr lang="en-GB" sz="2180" b="1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</a:t>
            </a: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(registration open)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2720" cy="14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40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000" cy="326520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8880" cy="18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8880" cy="18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8920" cy="170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000" lnSpcReduction="1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20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160" cy="312228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36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496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8880" cy="183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000" cy="323676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5984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2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560" cy="449028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48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080" cy="31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20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320" cy="442404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2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080" cy="11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120" cy="503928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1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76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1040</Words>
  <Application>Microsoft Office PowerPoint</Application>
  <PresentationFormat>On-screen Show (4:3)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24</cp:revision>
  <dcterms:created xsi:type="dcterms:W3CDTF">2021-01-19T14:20:30Z</dcterms:created>
  <dcterms:modified xsi:type="dcterms:W3CDTF">2022-10-04T15:34:35Z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