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9.png" ContentType="image/png"/>
  <Override PartName="/ppt/media/image8.png" ContentType="image/png"/>
  <Override PartName="/ppt/media/image7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OOXDiagramDrawingRels2_0.png" ContentType="image/png"/>
  <Override PartName="/ppt/media/image6.png" ContentType="image/png"/>
  <Override PartName="/ppt/media/image1.png" ContentType="image/png"/>
  <Override PartName="/ppt/media/image3.png" ContentType="image/png"/>
  <Override PartName="/ppt/media/image4.png" ContentType="image/png"/>
  <Override PartName="/ppt/media/OOXDiagramDrawingRels2_1.svg" ContentType="image/svg"/>
  <Override PartName="/ppt/media/image2.png" ContentType="image/png"/>
  <Override PartName="/ppt/media/image10.jpeg" ContentType="image/jpeg"/>
  <Override PartName="/ppt/media/OOXDiagramDataRels2_1.svg" ContentType="image/svg"/>
  <Override PartName="/ppt/media/image5.png" ContentType="image/png"/>
  <Override PartName="/ppt/media/OOXDiagramDataRels2_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9FDCD92-02B6-4948-B1E3-43DFE61CAC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EA7F81-8513-41C2-840D-FE6102660C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Mhttps:/www.rdocumentation.org" TargetMode="External"/><Relationship Id="rId3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sraorao/MSD_R_course_HT2022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Intro to R for Biologists (IFPN)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Michaelmas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Structures: atomic vector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57200" y="2359440"/>
            <a:ext cx="822780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atomic vector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All elements are of the same type</a:t>
            </a:r>
            <a:endParaRPr b="0" lang="en-GB" sz="1820" spc="-1" strike="noStrike">
              <a:latin typeface="Arial"/>
            </a:endParaRPr>
          </a:p>
        </p:txBody>
      </p:sp>
      <p:grpSp>
        <p:nvGrpSpPr>
          <p:cNvPr id="351" name="Group 3"/>
          <p:cNvGrpSpPr/>
          <p:nvPr/>
        </p:nvGrpSpPr>
        <p:grpSpPr>
          <a:xfrm>
            <a:off x="1052640" y="3661200"/>
            <a:ext cx="7435440" cy="643680"/>
            <a:chOff x="1052640" y="3661200"/>
            <a:chExt cx="7435440" cy="643680"/>
          </a:xfrm>
        </p:grpSpPr>
        <p:sp>
          <p:nvSpPr>
            <p:cNvPr id="352" name="CustomShape 4"/>
            <p:cNvSpPr/>
            <p:nvPr/>
          </p:nvSpPr>
          <p:spPr>
            <a:xfrm>
              <a:off x="1052640" y="3965400"/>
              <a:ext cx="1362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353" name="Group 5"/>
            <p:cNvGrpSpPr/>
            <p:nvPr/>
          </p:nvGrpSpPr>
          <p:grpSpPr>
            <a:xfrm>
              <a:off x="2736360" y="3661200"/>
              <a:ext cx="1239480" cy="575280"/>
              <a:chOff x="2736360" y="3661200"/>
              <a:chExt cx="1239480" cy="575280"/>
            </a:xfrm>
          </p:grpSpPr>
          <p:grpSp>
            <p:nvGrpSpPr>
              <p:cNvPr id="354" name="Group 6"/>
              <p:cNvGrpSpPr/>
              <p:nvPr/>
            </p:nvGrpSpPr>
            <p:grpSpPr>
              <a:xfrm>
                <a:off x="2736360" y="3965400"/>
                <a:ext cx="1239480" cy="271080"/>
                <a:chOff x="2736360" y="3965400"/>
                <a:chExt cx="1239480" cy="271080"/>
              </a:xfrm>
            </p:grpSpPr>
            <p:sp>
              <p:nvSpPr>
                <p:cNvPr id="355" name="CustomShape 7"/>
                <p:cNvSpPr/>
                <p:nvPr/>
              </p:nvSpPr>
              <p:spPr>
                <a:xfrm>
                  <a:off x="2736360" y="396792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a”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356" name="CustomShape 8"/>
                <p:cNvSpPr/>
                <p:nvPr/>
              </p:nvSpPr>
              <p:spPr>
                <a:xfrm>
                  <a:off x="3047400" y="3965400"/>
                  <a:ext cx="309960" cy="2707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a”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357" name="CustomShape 9"/>
                <p:cNvSpPr/>
                <p:nvPr/>
              </p:nvSpPr>
              <p:spPr>
                <a:xfrm>
                  <a:off x="3356640" y="396792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c”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358" name="CustomShape 10"/>
                <p:cNvSpPr/>
                <p:nvPr/>
              </p:nvSpPr>
              <p:spPr>
                <a:xfrm>
                  <a:off x="3665880" y="396792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f”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</p:grpSp>
          <p:sp>
            <p:nvSpPr>
              <p:cNvPr id="359" name="CustomShape 11"/>
              <p:cNvSpPr/>
              <p:nvPr/>
            </p:nvSpPr>
            <p:spPr>
              <a:xfrm>
                <a:off x="2739240" y="3661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60" name="CustomShape 12"/>
              <p:cNvSpPr/>
              <p:nvPr/>
            </p:nvSpPr>
            <p:spPr>
              <a:xfrm>
                <a:off x="304380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61" name="CustomShape 13"/>
              <p:cNvSpPr/>
              <p:nvPr/>
            </p:nvSpPr>
            <p:spPr>
              <a:xfrm>
                <a:off x="334836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62" name="CustomShape 14"/>
              <p:cNvSpPr/>
              <p:nvPr/>
            </p:nvSpPr>
            <p:spPr>
              <a:xfrm>
                <a:off x="366588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grpSp>
          <p:nvGrpSpPr>
            <p:cNvPr id="363" name="Group 15"/>
            <p:cNvGrpSpPr/>
            <p:nvPr/>
          </p:nvGrpSpPr>
          <p:grpSpPr>
            <a:xfrm>
              <a:off x="4978800" y="3661200"/>
              <a:ext cx="1239840" cy="572760"/>
              <a:chOff x="4978800" y="3661200"/>
              <a:chExt cx="1239840" cy="572760"/>
            </a:xfrm>
          </p:grpSpPr>
          <p:grpSp>
            <p:nvGrpSpPr>
              <p:cNvPr id="364" name="Group 16"/>
              <p:cNvGrpSpPr/>
              <p:nvPr/>
            </p:nvGrpSpPr>
            <p:grpSpPr>
              <a:xfrm>
                <a:off x="4978800" y="3965400"/>
                <a:ext cx="1239840" cy="268560"/>
                <a:chOff x="4978800" y="3965400"/>
                <a:chExt cx="1239840" cy="268560"/>
              </a:xfrm>
            </p:grpSpPr>
            <p:sp>
              <p:nvSpPr>
                <p:cNvPr id="365" name="CustomShape 17"/>
                <p:cNvSpPr/>
                <p:nvPr/>
              </p:nvSpPr>
              <p:spPr>
                <a:xfrm>
                  <a:off x="497880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366" name="CustomShape 18"/>
                <p:cNvSpPr/>
                <p:nvPr/>
              </p:nvSpPr>
              <p:spPr>
                <a:xfrm>
                  <a:off x="528984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367" name="CustomShape 19"/>
                <p:cNvSpPr/>
                <p:nvPr/>
              </p:nvSpPr>
              <p:spPr>
                <a:xfrm>
                  <a:off x="559944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368" name="CustomShape 20"/>
                <p:cNvSpPr/>
                <p:nvPr/>
              </p:nvSpPr>
              <p:spPr>
                <a:xfrm>
                  <a:off x="5908680" y="3965400"/>
                  <a:ext cx="309960" cy="26856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</p:grpSp>
          <p:sp>
            <p:nvSpPr>
              <p:cNvPr id="369" name="CustomShape 21"/>
              <p:cNvSpPr/>
              <p:nvPr/>
            </p:nvSpPr>
            <p:spPr>
              <a:xfrm>
                <a:off x="4982040" y="3661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70" name="CustomShape 22"/>
              <p:cNvSpPr/>
              <p:nvPr/>
            </p:nvSpPr>
            <p:spPr>
              <a:xfrm>
                <a:off x="528660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71" name="CustomShape 23"/>
              <p:cNvSpPr/>
              <p:nvPr/>
            </p:nvSpPr>
            <p:spPr>
              <a:xfrm>
                <a:off x="559116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72" name="CustomShape 24"/>
              <p:cNvSpPr/>
              <p:nvPr/>
            </p:nvSpPr>
            <p:spPr>
              <a:xfrm>
                <a:off x="5908680" y="36612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grpSp>
          <p:nvGrpSpPr>
            <p:cNvPr id="373" name="Group 25"/>
            <p:cNvGrpSpPr/>
            <p:nvPr/>
          </p:nvGrpSpPr>
          <p:grpSpPr>
            <a:xfrm>
              <a:off x="7242480" y="3662280"/>
              <a:ext cx="1245600" cy="571680"/>
              <a:chOff x="7242480" y="3662280"/>
              <a:chExt cx="1245600" cy="571680"/>
            </a:xfrm>
          </p:grpSpPr>
          <p:grpSp>
            <p:nvGrpSpPr>
              <p:cNvPr id="374" name="Group 26"/>
              <p:cNvGrpSpPr/>
              <p:nvPr/>
            </p:nvGrpSpPr>
            <p:grpSpPr>
              <a:xfrm>
                <a:off x="7248600" y="3965400"/>
                <a:ext cx="1239480" cy="268560"/>
                <a:chOff x="7248600" y="3965400"/>
                <a:chExt cx="1239480" cy="268560"/>
              </a:xfrm>
            </p:grpSpPr>
            <p:sp>
              <p:nvSpPr>
                <p:cNvPr id="375" name="CustomShape 27"/>
                <p:cNvSpPr/>
                <p:nvPr/>
              </p:nvSpPr>
              <p:spPr>
                <a:xfrm>
                  <a:off x="724860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376" name="CustomShape 28"/>
                <p:cNvSpPr/>
                <p:nvPr/>
              </p:nvSpPr>
              <p:spPr>
                <a:xfrm>
                  <a:off x="755964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377" name="CustomShape 29"/>
                <p:cNvSpPr/>
                <p:nvPr/>
              </p:nvSpPr>
              <p:spPr>
                <a:xfrm>
                  <a:off x="786888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378" name="CustomShape 30"/>
                <p:cNvSpPr/>
                <p:nvPr/>
              </p:nvSpPr>
              <p:spPr>
                <a:xfrm>
                  <a:off x="8178120" y="3965400"/>
                  <a:ext cx="309960" cy="26856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</p:grpSp>
          <p:sp>
            <p:nvSpPr>
              <p:cNvPr id="379" name="CustomShape 31"/>
              <p:cNvSpPr/>
              <p:nvPr/>
            </p:nvSpPr>
            <p:spPr>
              <a:xfrm>
                <a:off x="724248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80" name="CustomShape 32"/>
              <p:cNvSpPr/>
              <p:nvPr/>
            </p:nvSpPr>
            <p:spPr>
              <a:xfrm>
                <a:off x="754704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81" name="CustomShape 33"/>
              <p:cNvSpPr/>
              <p:nvPr/>
            </p:nvSpPr>
            <p:spPr>
              <a:xfrm>
                <a:off x="785160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82" name="CustomShape 34"/>
              <p:cNvSpPr/>
              <p:nvPr/>
            </p:nvSpPr>
            <p:spPr>
              <a:xfrm>
                <a:off x="8169120" y="36622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</p:grpSp>
      <p:sp>
        <p:nvSpPr>
          <p:cNvPr id="383" name="CustomShape 35"/>
          <p:cNvSpPr/>
          <p:nvPr/>
        </p:nvSpPr>
        <p:spPr>
          <a:xfrm>
            <a:off x="869760" y="5052600"/>
            <a:ext cx="5206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gene_names =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c("TP53", "PTEN", "RB1", "MYC")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 -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Combine Values into a Vector or List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 R objects: vector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2359440"/>
            <a:ext cx="8228520" cy="312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[ ] – To get a subset of elements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Arial"/>
                <a:ea typeface="DejaVu Sans"/>
              </a:rPr>
              <a:t>[[ ]] or $ – To get a specific column of a data.frame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981720" y="4845960"/>
            <a:ext cx="14950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My_av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2665080" y="4848120"/>
            <a:ext cx="310680" cy="269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a”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2976120" y="4845960"/>
            <a:ext cx="310680" cy="271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a”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285360" y="4848120"/>
            <a:ext cx="310680" cy="269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c”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3594960" y="4848120"/>
            <a:ext cx="310680" cy="2692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lang="en-GB" sz="700" spc="-1" strike="noStrike">
                <a:solidFill>
                  <a:srgbClr val="ffffff"/>
                </a:solidFill>
                <a:latin typeface="Calibri"/>
                <a:ea typeface="DejaVu Sans"/>
              </a:rPr>
              <a:t>f”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91" name="CustomShape 8"/>
          <p:cNvSpPr/>
          <p:nvPr/>
        </p:nvSpPr>
        <p:spPr>
          <a:xfrm>
            <a:off x="266832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297288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3" name="CustomShape 10"/>
          <p:cNvSpPr/>
          <p:nvPr/>
        </p:nvSpPr>
        <p:spPr>
          <a:xfrm>
            <a:off x="327744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4" name="CustomShape 11"/>
          <p:cNvSpPr/>
          <p:nvPr/>
        </p:nvSpPr>
        <p:spPr>
          <a:xfrm>
            <a:off x="3594960" y="45417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1640" spc="-1" strike="noStrike">
              <a:latin typeface="Arial"/>
            </a:endParaRPr>
          </a:p>
        </p:txBody>
      </p:sp>
      <p:grpSp>
        <p:nvGrpSpPr>
          <p:cNvPr id="395" name="Group 12"/>
          <p:cNvGrpSpPr/>
          <p:nvPr/>
        </p:nvGrpSpPr>
        <p:grpSpPr>
          <a:xfrm>
            <a:off x="7143480" y="4512240"/>
            <a:ext cx="313920" cy="575640"/>
            <a:chOff x="7143480" y="4512240"/>
            <a:chExt cx="313920" cy="575640"/>
          </a:xfrm>
        </p:grpSpPr>
        <p:sp>
          <p:nvSpPr>
            <p:cNvPr id="396" name="CustomShape 13"/>
            <p:cNvSpPr/>
            <p:nvPr/>
          </p:nvSpPr>
          <p:spPr>
            <a:xfrm>
              <a:off x="7146720" y="4816440"/>
              <a:ext cx="310680" cy="2714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“</a:t>
              </a:r>
              <a:r>
                <a:rPr b="0" lang="en-GB" sz="7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a”</a:t>
              </a:r>
              <a:endParaRPr b="0" lang="en-GB" sz="700" spc="-1" strike="noStrike">
                <a:latin typeface="Arial"/>
              </a:endParaRPr>
            </a:p>
          </p:txBody>
        </p:sp>
        <p:sp>
          <p:nvSpPr>
            <p:cNvPr id="397" name="CustomShape 14"/>
            <p:cNvSpPr/>
            <p:nvPr/>
          </p:nvSpPr>
          <p:spPr>
            <a:xfrm>
              <a:off x="7143480" y="4512240"/>
              <a:ext cx="31068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GB" sz="1640" spc="-1" strike="noStrike">
                <a:latin typeface="Arial"/>
              </a:endParaRPr>
            </a:p>
          </p:txBody>
        </p:sp>
      </p:grpSp>
      <p:sp>
        <p:nvSpPr>
          <p:cNvPr id="398" name="CustomShape 15"/>
          <p:cNvSpPr/>
          <p:nvPr/>
        </p:nvSpPr>
        <p:spPr>
          <a:xfrm>
            <a:off x="5492160" y="4774320"/>
            <a:ext cx="12092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ourier New"/>
                <a:ea typeface="DejaVu Sans"/>
              </a:rPr>
              <a:t>My_av[2]</a:t>
            </a:r>
            <a:endParaRPr b="0" lang="en-GB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2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04" name="Picture 4_1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2541600" y="1018080"/>
            <a:ext cx="3808440" cy="2055960"/>
          </a:xfrm>
          <a:prstGeom prst="rect">
            <a:avLst/>
          </a:prstGeom>
          <a:ln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88000" y="3231720"/>
            <a:ext cx="864468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b="0" lang="en-GB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sep = "", quote = "\"'", dec = ".", numerals = c("allow.loss", "warn.loss", "no.loss"), row.names, col.names, as.is = !stringsAsFactors, na.strings = "NA", colClasses = NA, nrows = -1, skip = 0,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read.csv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(file, header = TRUE, sep = ",", quote = "\"", dec = ".", fill = TRUE, comment.char = "", …)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read.delim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(file, header = TRUE, sep = "\t", quote = "\"", dec = ".", fill = TRUE, comment.char = "", …)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Reading data into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1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xls, xlsx files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https://www.rdocumentation.org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alibri"/>
              </a:rPr>
              <a:t>Other package: openxlsx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7200" y="1600200"/>
            <a:ext cx="832212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b="0" lang="en-GB" sz="2400" spc="-1" strike="noStrike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457200" y="2359440"/>
            <a:ext cx="8227440" cy="12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b="0" lang="en-GB" sz="1820" spc="-1" strike="noStrike">
              <a:latin typeface="Arial"/>
            </a:endParaRPr>
          </a:p>
        </p:txBody>
      </p:sp>
      <p:grpSp>
        <p:nvGrpSpPr>
          <p:cNvPr id="417" name="Group 3"/>
          <p:cNvGrpSpPr/>
          <p:nvPr/>
        </p:nvGrpSpPr>
        <p:grpSpPr>
          <a:xfrm>
            <a:off x="3130920" y="3753360"/>
            <a:ext cx="1582920" cy="1148760"/>
            <a:chOff x="3130920" y="3753360"/>
            <a:chExt cx="1582920" cy="1148760"/>
          </a:xfrm>
        </p:grpSpPr>
        <p:sp>
          <p:nvSpPr>
            <p:cNvPr id="418" name="CustomShape 4"/>
            <p:cNvSpPr/>
            <p:nvPr/>
          </p:nvSpPr>
          <p:spPr>
            <a:xfrm>
              <a:off x="3458160" y="3753360"/>
              <a:ext cx="3294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419" name="CustomShape 5"/>
            <p:cNvSpPr/>
            <p:nvPr/>
          </p:nvSpPr>
          <p:spPr>
            <a:xfrm>
              <a:off x="3785760" y="375336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420" name="Group 6"/>
            <p:cNvGrpSpPr/>
            <p:nvPr/>
          </p:nvGrpSpPr>
          <p:grpSpPr>
            <a:xfrm>
              <a:off x="3130920" y="4014000"/>
              <a:ext cx="1582920" cy="888120"/>
              <a:chOff x="3130920" y="4014000"/>
              <a:chExt cx="1582920" cy="888120"/>
            </a:xfrm>
          </p:grpSpPr>
          <p:sp>
            <p:nvSpPr>
              <p:cNvPr id="421" name="CustomShape 7"/>
              <p:cNvSpPr/>
              <p:nvPr/>
            </p:nvSpPr>
            <p:spPr>
              <a:xfrm>
                <a:off x="3474720" y="405144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CustomShape 8"/>
              <p:cNvSpPr/>
              <p:nvPr/>
            </p:nvSpPr>
            <p:spPr>
              <a:xfrm>
                <a:off x="3785760" y="405144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CustomShape 9"/>
              <p:cNvSpPr/>
              <p:nvPr/>
            </p:nvSpPr>
            <p:spPr>
              <a:xfrm>
                <a:off x="4091760" y="405144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24" name="CustomShape 10"/>
              <p:cNvSpPr/>
              <p:nvPr/>
            </p:nvSpPr>
            <p:spPr>
              <a:xfrm>
                <a:off x="4404240" y="405144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CustomShape 11"/>
              <p:cNvSpPr/>
              <p:nvPr/>
            </p:nvSpPr>
            <p:spPr>
              <a:xfrm>
                <a:off x="3474720" y="43210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CustomShape 12"/>
              <p:cNvSpPr/>
              <p:nvPr/>
            </p:nvSpPr>
            <p:spPr>
              <a:xfrm>
                <a:off x="3785760" y="432108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CustomShape 13"/>
              <p:cNvSpPr/>
              <p:nvPr/>
            </p:nvSpPr>
            <p:spPr>
              <a:xfrm>
                <a:off x="4091760" y="43210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28" name="CustomShape 14"/>
              <p:cNvSpPr/>
              <p:nvPr/>
            </p:nvSpPr>
            <p:spPr>
              <a:xfrm>
                <a:off x="4404240" y="43210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CustomShape 15"/>
              <p:cNvSpPr/>
              <p:nvPr/>
            </p:nvSpPr>
            <p:spPr>
              <a:xfrm>
                <a:off x="3474720" y="45903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CustomShape 16"/>
              <p:cNvSpPr/>
              <p:nvPr/>
            </p:nvSpPr>
            <p:spPr>
              <a:xfrm>
                <a:off x="3785760" y="459036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CustomShape 17"/>
              <p:cNvSpPr/>
              <p:nvPr/>
            </p:nvSpPr>
            <p:spPr>
              <a:xfrm>
                <a:off x="4091760" y="45903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32" name="CustomShape 18"/>
              <p:cNvSpPr/>
              <p:nvPr/>
            </p:nvSpPr>
            <p:spPr>
              <a:xfrm>
                <a:off x="4404240" y="45903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CustomShape 19"/>
              <p:cNvSpPr/>
              <p:nvPr/>
            </p:nvSpPr>
            <p:spPr>
              <a:xfrm>
                <a:off x="3130920" y="401400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34" name="CustomShape 20"/>
              <p:cNvSpPr/>
              <p:nvPr/>
            </p:nvSpPr>
            <p:spPr>
              <a:xfrm>
                <a:off x="3130920" y="428832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35" name="CustomShape 21"/>
              <p:cNvSpPr/>
              <p:nvPr/>
            </p:nvSpPr>
            <p:spPr>
              <a:xfrm>
                <a:off x="3130920" y="456264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sp>
          <p:nvSpPr>
            <p:cNvPr id="436" name="CustomShape 22"/>
            <p:cNvSpPr/>
            <p:nvPr/>
          </p:nvSpPr>
          <p:spPr>
            <a:xfrm>
              <a:off x="4091760" y="375336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437" name="CustomShape 23"/>
            <p:cNvSpPr/>
            <p:nvPr/>
          </p:nvSpPr>
          <p:spPr>
            <a:xfrm>
              <a:off x="4401000" y="375336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GB" sz="1640" spc="-1" strike="noStrike">
                <a:latin typeface="Arial"/>
              </a:endParaRPr>
            </a:p>
          </p:txBody>
        </p:sp>
      </p:grpSp>
      <p:sp>
        <p:nvSpPr>
          <p:cNvPr id="438" name="CustomShape 24"/>
          <p:cNvSpPr/>
          <p:nvPr/>
        </p:nvSpPr>
        <p:spPr>
          <a:xfrm>
            <a:off x="1705680" y="4227480"/>
            <a:ext cx="14335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b="0" lang="en-GB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1"/>
          <p:cNvGrpSpPr/>
          <p:nvPr/>
        </p:nvGrpSpPr>
        <p:grpSpPr>
          <a:xfrm>
            <a:off x="2244960" y="2847600"/>
            <a:ext cx="1582920" cy="1148760"/>
            <a:chOff x="2244960" y="2847600"/>
            <a:chExt cx="1582920" cy="1148760"/>
          </a:xfrm>
        </p:grpSpPr>
        <p:sp>
          <p:nvSpPr>
            <p:cNvPr id="440" name="CustomShape 2"/>
            <p:cNvSpPr/>
            <p:nvPr/>
          </p:nvSpPr>
          <p:spPr>
            <a:xfrm>
              <a:off x="2572560" y="2847600"/>
              <a:ext cx="3294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441" name="CustomShape 3"/>
            <p:cNvSpPr/>
            <p:nvPr/>
          </p:nvSpPr>
          <p:spPr>
            <a:xfrm>
              <a:off x="2899800" y="284760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442" name="Group 4"/>
            <p:cNvGrpSpPr/>
            <p:nvPr/>
          </p:nvGrpSpPr>
          <p:grpSpPr>
            <a:xfrm>
              <a:off x="2244960" y="3108240"/>
              <a:ext cx="1582920" cy="888120"/>
              <a:chOff x="2244960" y="3108240"/>
              <a:chExt cx="1582920" cy="888120"/>
            </a:xfrm>
          </p:grpSpPr>
          <p:sp>
            <p:nvSpPr>
              <p:cNvPr id="443" name="CustomShape 5"/>
              <p:cNvSpPr/>
              <p:nvPr/>
            </p:nvSpPr>
            <p:spPr>
              <a:xfrm>
                <a:off x="2588760" y="31456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CustomShape 6"/>
              <p:cNvSpPr/>
              <p:nvPr/>
            </p:nvSpPr>
            <p:spPr>
              <a:xfrm>
                <a:off x="2899800" y="314568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CustomShape 7"/>
              <p:cNvSpPr/>
              <p:nvPr/>
            </p:nvSpPr>
            <p:spPr>
              <a:xfrm>
                <a:off x="3205800" y="31456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6" name="CustomShape 8"/>
              <p:cNvSpPr/>
              <p:nvPr/>
            </p:nvSpPr>
            <p:spPr>
              <a:xfrm>
                <a:off x="3518280" y="314568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CustomShape 9"/>
              <p:cNvSpPr/>
              <p:nvPr/>
            </p:nvSpPr>
            <p:spPr>
              <a:xfrm>
                <a:off x="2588760" y="341532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CustomShape 10"/>
              <p:cNvSpPr/>
              <p:nvPr/>
            </p:nvSpPr>
            <p:spPr>
              <a:xfrm>
                <a:off x="2899800" y="341532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CustomShape 11"/>
              <p:cNvSpPr/>
              <p:nvPr/>
            </p:nvSpPr>
            <p:spPr>
              <a:xfrm>
                <a:off x="3205800" y="341532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50" name="CustomShape 12"/>
              <p:cNvSpPr/>
              <p:nvPr/>
            </p:nvSpPr>
            <p:spPr>
              <a:xfrm>
                <a:off x="3518280" y="341532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CustomShape 13"/>
              <p:cNvSpPr/>
              <p:nvPr/>
            </p:nvSpPr>
            <p:spPr>
              <a:xfrm>
                <a:off x="2588760" y="36849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CustomShape 14"/>
              <p:cNvSpPr/>
              <p:nvPr/>
            </p:nvSpPr>
            <p:spPr>
              <a:xfrm>
                <a:off x="2899800" y="3684960"/>
                <a:ext cx="309600" cy="26820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CustomShape 15"/>
              <p:cNvSpPr/>
              <p:nvPr/>
            </p:nvSpPr>
            <p:spPr>
              <a:xfrm>
                <a:off x="3205800" y="36849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54" name="CustomShape 16"/>
              <p:cNvSpPr/>
              <p:nvPr/>
            </p:nvSpPr>
            <p:spPr>
              <a:xfrm>
                <a:off x="3518280" y="3684960"/>
                <a:ext cx="309600" cy="268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CustomShape 17"/>
              <p:cNvSpPr/>
              <p:nvPr/>
            </p:nvSpPr>
            <p:spPr>
              <a:xfrm>
                <a:off x="2244960" y="310824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56" name="CustomShape 18"/>
              <p:cNvSpPr/>
              <p:nvPr/>
            </p:nvSpPr>
            <p:spPr>
              <a:xfrm>
                <a:off x="2244960" y="338256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57" name="CustomShape 19"/>
              <p:cNvSpPr/>
              <p:nvPr/>
            </p:nvSpPr>
            <p:spPr>
              <a:xfrm>
                <a:off x="2244960" y="3656880"/>
                <a:ext cx="3096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sp>
          <p:nvSpPr>
            <p:cNvPr id="458" name="CustomShape 20"/>
            <p:cNvSpPr/>
            <p:nvPr/>
          </p:nvSpPr>
          <p:spPr>
            <a:xfrm>
              <a:off x="3205800" y="284760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459" name="CustomShape 21"/>
            <p:cNvSpPr/>
            <p:nvPr/>
          </p:nvSpPr>
          <p:spPr>
            <a:xfrm>
              <a:off x="3515040" y="2847600"/>
              <a:ext cx="30960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GB" sz="1640" spc="-1" strike="noStrike">
                <a:latin typeface="Arial"/>
              </a:endParaRPr>
            </a:p>
          </p:txBody>
        </p:sp>
      </p:grpSp>
      <p:sp>
        <p:nvSpPr>
          <p:cNvPr id="460" name="CustomShape 22"/>
          <p:cNvSpPr/>
          <p:nvPr/>
        </p:nvSpPr>
        <p:spPr>
          <a:xfrm>
            <a:off x="410040" y="3341160"/>
            <a:ext cx="14335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1" name="CustomShape 23"/>
          <p:cNvSpPr/>
          <p:nvPr/>
        </p:nvSpPr>
        <p:spPr>
          <a:xfrm>
            <a:off x="2586240" y="3689640"/>
            <a:ext cx="1241640" cy="2682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462" name="CustomShape 24"/>
          <p:cNvSpPr/>
          <p:nvPr/>
        </p:nvSpPr>
        <p:spPr>
          <a:xfrm>
            <a:off x="4222800" y="3116520"/>
            <a:ext cx="16117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3" name="CustomShape 25"/>
          <p:cNvSpPr/>
          <p:nvPr/>
        </p:nvSpPr>
        <p:spPr>
          <a:xfrm rot="5400000">
            <a:off x="2952360" y="3394080"/>
            <a:ext cx="807120" cy="31032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464" name="CustomShape 26"/>
          <p:cNvSpPr/>
          <p:nvPr/>
        </p:nvSpPr>
        <p:spPr>
          <a:xfrm>
            <a:off x="4222800" y="4188240"/>
            <a:ext cx="16117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5" name="CustomShape 27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6" name="CustomShape 28"/>
          <p:cNvSpPr/>
          <p:nvPr/>
        </p:nvSpPr>
        <p:spPr>
          <a:xfrm rot="16200000">
            <a:off x="2057040" y="201096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7" name="CustomShape 29"/>
          <p:cNvSpPr/>
          <p:nvPr/>
        </p:nvSpPr>
        <p:spPr>
          <a:xfrm rot="16200000">
            <a:off x="2522520" y="2169000"/>
            <a:ext cx="1058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8" name="CustomShape 30"/>
          <p:cNvSpPr/>
          <p:nvPr/>
        </p:nvSpPr>
        <p:spPr>
          <a:xfrm rot="16200000">
            <a:off x="2663280" y="201096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9" name="CustomShape 31"/>
          <p:cNvSpPr/>
          <p:nvPr/>
        </p:nvSpPr>
        <p:spPr>
          <a:xfrm rot="16200000">
            <a:off x="2863080" y="1892520"/>
            <a:ext cx="1611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0" name="CustomShape 32"/>
          <p:cNvSpPr/>
          <p:nvPr/>
        </p:nvSpPr>
        <p:spPr>
          <a:xfrm>
            <a:off x="1558080" y="3085560"/>
            <a:ext cx="463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1" name="CustomShape 33"/>
          <p:cNvSpPr/>
          <p:nvPr/>
        </p:nvSpPr>
        <p:spPr>
          <a:xfrm>
            <a:off x="1558080" y="3368160"/>
            <a:ext cx="463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2" name="CustomShape 34"/>
          <p:cNvSpPr/>
          <p:nvPr/>
        </p:nvSpPr>
        <p:spPr>
          <a:xfrm>
            <a:off x="1558080" y="3642480"/>
            <a:ext cx="463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3" name="CustomShape 35"/>
          <p:cNvSpPr/>
          <p:nvPr/>
        </p:nvSpPr>
        <p:spPr>
          <a:xfrm>
            <a:off x="708840" y="2004120"/>
            <a:ext cx="1722960" cy="4863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4" name="CustomShape 36"/>
          <p:cNvSpPr/>
          <p:nvPr/>
        </p:nvSpPr>
        <p:spPr>
          <a:xfrm>
            <a:off x="1108800" y="2511720"/>
            <a:ext cx="1226160" cy="4863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5" name="CustomShape 37"/>
          <p:cNvSpPr/>
          <p:nvPr/>
        </p:nvSpPr>
        <p:spPr>
          <a:xfrm>
            <a:off x="4222800" y="3454920"/>
            <a:ext cx="1813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76" name="CustomShape 38"/>
          <p:cNvSpPr/>
          <p:nvPr/>
        </p:nvSpPr>
        <p:spPr>
          <a:xfrm>
            <a:off x="4222800" y="4532040"/>
            <a:ext cx="3100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77" name="CustomShape 39"/>
          <p:cNvSpPr/>
          <p:nvPr/>
        </p:nvSpPr>
        <p:spPr>
          <a:xfrm>
            <a:off x="4222800" y="4875480"/>
            <a:ext cx="18136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My_df$Gene_id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78" name="CustomShape 40"/>
          <p:cNvSpPr/>
          <p:nvPr/>
        </p:nvSpPr>
        <p:spPr>
          <a:xfrm>
            <a:off x="4222800" y="5218200"/>
            <a:ext cx="29005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b="0" lang="en-GB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521360" y="20530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184860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153756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4"/>
          <p:cNvSpPr/>
          <p:nvPr/>
        </p:nvSpPr>
        <p:spPr>
          <a:xfrm>
            <a:off x="1848600" y="235116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"/>
          <p:cNvSpPr/>
          <p:nvPr/>
        </p:nvSpPr>
        <p:spPr>
          <a:xfrm>
            <a:off x="215460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6"/>
          <p:cNvSpPr/>
          <p:nvPr/>
        </p:nvSpPr>
        <p:spPr>
          <a:xfrm>
            <a:off x="1537560" y="262080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7"/>
          <p:cNvSpPr/>
          <p:nvPr/>
        </p:nvSpPr>
        <p:spPr>
          <a:xfrm>
            <a:off x="1848600" y="262080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8"/>
          <p:cNvSpPr/>
          <p:nvPr/>
        </p:nvSpPr>
        <p:spPr>
          <a:xfrm>
            <a:off x="2154600" y="2620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9"/>
          <p:cNvSpPr/>
          <p:nvPr/>
        </p:nvSpPr>
        <p:spPr>
          <a:xfrm>
            <a:off x="1537560" y="28904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10"/>
          <p:cNvSpPr/>
          <p:nvPr/>
        </p:nvSpPr>
        <p:spPr>
          <a:xfrm>
            <a:off x="1848600" y="28904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1"/>
          <p:cNvSpPr/>
          <p:nvPr/>
        </p:nvSpPr>
        <p:spPr>
          <a:xfrm>
            <a:off x="2154600" y="28904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0" name="CustomShape 12"/>
          <p:cNvSpPr/>
          <p:nvPr/>
        </p:nvSpPr>
        <p:spPr>
          <a:xfrm>
            <a:off x="1193760" y="23137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91" name="CustomShape 13"/>
          <p:cNvSpPr/>
          <p:nvPr/>
        </p:nvSpPr>
        <p:spPr>
          <a:xfrm>
            <a:off x="1193760" y="25880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92" name="CustomShape 14"/>
          <p:cNvSpPr/>
          <p:nvPr/>
        </p:nvSpPr>
        <p:spPr>
          <a:xfrm>
            <a:off x="1193760" y="28623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93" name="CustomShape 15"/>
          <p:cNvSpPr/>
          <p:nvPr/>
        </p:nvSpPr>
        <p:spPr>
          <a:xfrm>
            <a:off x="215460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94" name="CustomShape 16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5" name="CustomShape 17"/>
          <p:cNvSpPr/>
          <p:nvPr/>
        </p:nvSpPr>
        <p:spPr>
          <a:xfrm>
            <a:off x="457200" y="258804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6" name="CustomShape 18"/>
          <p:cNvSpPr/>
          <p:nvPr/>
        </p:nvSpPr>
        <p:spPr>
          <a:xfrm>
            <a:off x="8441640" y="231840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19"/>
          <p:cNvSpPr/>
          <p:nvPr/>
        </p:nvSpPr>
        <p:spPr>
          <a:xfrm>
            <a:off x="8441640" y="25880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8" name="CustomShape 20"/>
          <p:cNvSpPr/>
          <p:nvPr/>
        </p:nvSpPr>
        <p:spPr>
          <a:xfrm>
            <a:off x="8441640" y="28576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9" name="CustomShape 21"/>
          <p:cNvSpPr/>
          <p:nvPr/>
        </p:nvSpPr>
        <p:spPr>
          <a:xfrm>
            <a:off x="1541160" y="36982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22"/>
          <p:cNvSpPr/>
          <p:nvPr/>
        </p:nvSpPr>
        <p:spPr>
          <a:xfrm>
            <a:off x="1852200" y="36982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23"/>
          <p:cNvSpPr/>
          <p:nvPr/>
        </p:nvSpPr>
        <p:spPr>
          <a:xfrm>
            <a:off x="2158560" y="36982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24"/>
          <p:cNvSpPr/>
          <p:nvPr/>
        </p:nvSpPr>
        <p:spPr>
          <a:xfrm>
            <a:off x="2682000" y="3641400"/>
            <a:ext cx="234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3" name="CustomShape 25"/>
          <p:cNvSpPr/>
          <p:nvPr/>
        </p:nvSpPr>
        <p:spPr>
          <a:xfrm>
            <a:off x="457200" y="3642480"/>
            <a:ext cx="648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4" name="CustomShape 26"/>
          <p:cNvSpPr/>
          <p:nvPr/>
        </p:nvSpPr>
        <p:spPr>
          <a:xfrm>
            <a:off x="3223080" y="20530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05" name="CustomShape 27"/>
          <p:cNvSpPr/>
          <p:nvPr/>
        </p:nvSpPr>
        <p:spPr>
          <a:xfrm>
            <a:off x="355032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06" name="CustomShape 28"/>
          <p:cNvSpPr/>
          <p:nvPr/>
        </p:nvSpPr>
        <p:spPr>
          <a:xfrm>
            <a:off x="323928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29"/>
          <p:cNvSpPr/>
          <p:nvPr/>
        </p:nvSpPr>
        <p:spPr>
          <a:xfrm>
            <a:off x="3550320" y="235116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30"/>
          <p:cNvSpPr/>
          <p:nvPr/>
        </p:nvSpPr>
        <p:spPr>
          <a:xfrm>
            <a:off x="3856320" y="23511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9" name="CustomShape 31"/>
          <p:cNvSpPr/>
          <p:nvPr/>
        </p:nvSpPr>
        <p:spPr>
          <a:xfrm>
            <a:off x="3239280" y="262080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2"/>
          <p:cNvSpPr/>
          <p:nvPr/>
        </p:nvSpPr>
        <p:spPr>
          <a:xfrm>
            <a:off x="3550320" y="262080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3"/>
          <p:cNvSpPr/>
          <p:nvPr/>
        </p:nvSpPr>
        <p:spPr>
          <a:xfrm>
            <a:off x="3856320" y="2620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2" name="CustomShape 34"/>
          <p:cNvSpPr/>
          <p:nvPr/>
        </p:nvSpPr>
        <p:spPr>
          <a:xfrm>
            <a:off x="3239280" y="28904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5"/>
          <p:cNvSpPr/>
          <p:nvPr/>
        </p:nvSpPr>
        <p:spPr>
          <a:xfrm>
            <a:off x="3550320" y="28904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6"/>
          <p:cNvSpPr/>
          <p:nvPr/>
        </p:nvSpPr>
        <p:spPr>
          <a:xfrm>
            <a:off x="3856320" y="28904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15" name="CustomShape 37"/>
          <p:cNvSpPr/>
          <p:nvPr/>
        </p:nvSpPr>
        <p:spPr>
          <a:xfrm>
            <a:off x="2895840" y="23137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16" name="CustomShape 38"/>
          <p:cNvSpPr/>
          <p:nvPr/>
        </p:nvSpPr>
        <p:spPr>
          <a:xfrm>
            <a:off x="2895840" y="25880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17" name="CustomShape 39"/>
          <p:cNvSpPr/>
          <p:nvPr/>
        </p:nvSpPr>
        <p:spPr>
          <a:xfrm>
            <a:off x="2895840" y="28623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18" name="CustomShape 40"/>
          <p:cNvSpPr/>
          <p:nvPr/>
        </p:nvSpPr>
        <p:spPr>
          <a:xfrm>
            <a:off x="3856320" y="20530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19" name="CustomShape 41"/>
          <p:cNvSpPr/>
          <p:nvPr/>
        </p:nvSpPr>
        <p:spPr>
          <a:xfrm>
            <a:off x="3239280" y="315936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42"/>
          <p:cNvSpPr/>
          <p:nvPr/>
        </p:nvSpPr>
        <p:spPr>
          <a:xfrm>
            <a:off x="3550320" y="315936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43"/>
          <p:cNvSpPr/>
          <p:nvPr/>
        </p:nvSpPr>
        <p:spPr>
          <a:xfrm>
            <a:off x="3856320" y="31593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2" name="CustomShape 44"/>
          <p:cNvSpPr/>
          <p:nvPr/>
        </p:nvSpPr>
        <p:spPr>
          <a:xfrm>
            <a:off x="2895840" y="31273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23" name="CustomShape 45"/>
          <p:cNvSpPr/>
          <p:nvPr/>
        </p:nvSpPr>
        <p:spPr>
          <a:xfrm>
            <a:off x="6742080" y="202032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24" name="CustomShape 46"/>
          <p:cNvSpPr/>
          <p:nvPr/>
        </p:nvSpPr>
        <p:spPr>
          <a:xfrm>
            <a:off x="7069320" y="20203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25" name="CustomShape 47"/>
          <p:cNvSpPr/>
          <p:nvPr/>
        </p:nvSpPr>
        <p:spPr>
          <a:xfrm>
            <a:off x="6758280" y="23184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48"/>
          <p:cNvSpPr/>
          <p:nvPr/>
        </p:nvSpPr>
        <p:spPr>
          <a:xfrm>
            <a:off x="7069320" y="23184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49"/>
          <p:cNvSpPr/>
          <p:nvPr/>
        </p:nvSpPr>
        <p:spPr>
          <a:xfrm>
            <a:off x="7375680" y="23184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8" name="CustomShape 50"/>
          <p:cNvSpPr/>
          <p:nvPr/>
        </p:nvSpPr>
        <p:spPr>
          <a:xfrm>
            <a:off x="6758280" y="25880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51"/>
          <p:cNvSpPr/>
          <p:nvPr/>
        </p:nvSpPr>
        <p:spPr>
          <a:xfrm>
            <a:off x="7069320" y="25880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52"/>
          <p:cNvSpPr/>
          <p:nvPr/>
        </p:nvSpPr>
        <p:spPr>
          <a:xfrm>
            <a:off x="7375680" y="25880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1" name="CustomShape 53"/>
          <p:cNvSpPr/>
          <p:nvPr/>
        </p:nvSpPr>
        <p:spPr>
          <a:xfrm>
            <a:off x="6758280" y="28576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54"/>
          <p:cNvSpPr/>
          <p:nvPr/>
        </p:nvSpPr>
        <p:spPr>
          <a:xfrm>
            <a:off x="7069320" y="28576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55"/>
          <p:cNvSpPr/>
          <p:nvPr/>
        </p:nvSpPr>
        <p:spPr>
          <a:xfrm>
            <a:off x="7375680" y="28576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4" name="CustomShape 56"/>
          <p:cNvSpPr/>
          <p:nvPr/>
        </p:nvSpPr>
        <p:spPr>
          <a:xfrm>
            <a:off x="6414840" y="2280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35" name="CustomShape 57"/>
          <p:cNvSpPr/>
          <p:nvPr/>
        </p:nvSpPr>
        <p:spPr>
          <a:xfrm>
            <a:off x="6414840" y="2555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36" name="CustomShape 58"/>
          <p:cNvSpPr/>
          <p:nvPr/>
        </p:nvSpPr>
        <p:spPr>
          <a:xfrm>
            <a:off x="6414840" y="282960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37" name="CustomShape 59"/>
          <p:cNvSpPr/>
          <p:nvPr/>
        </p:nvSpPr>
        <p:spPr>
          <a:xfrm>
            <a:off x="7375680" y="20203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38" name="CustomShape 60"/>
          <p:cNvSpPr/>
          <p:nvPr/>
        </p:nvSpPr>
        <p:spPr>
          <a:xfrm>
            <a:off x="6356520" y="3303360"/>
            <a:ext cx="2347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9" name="CustomShape 61"/>
          <p:cNvSpPr/>
          <p:nvPr/>
        </p:nvSpPr>
        <p:spPr>
          <a:xfrm>
            <a:off x="7838640" y="43610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0" name="CustomShape 62"/>
          <p:cNvSpPr/>
          <p:nvPr/>
        </p:nvSpPr>
        <p:spPr>
          <a:xfrm>
            <a:off x="7838640" y="46306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1" name="CustomShape 63"/>
          <p:cNvSpPr/>
          <p:nvPr/>
        </p:nvSpPr>
        <p:spPr>
          <a:xfrm>
            <a:off x="7838640" y="490032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2" name="CustomShape 64"/>
          <p:cNvSpPr/>
          <p:nvPr/>
        </p:nvSpPr>
        <p:spPr>
          <a:xfrm>
            <a:off x="6897600" y="406296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43" name="CustomShape 65"/>
          <p:cNvSpPr/>
          <p:nvPr/>
        </p:nvSpPr>
        <p:spPr>
          <a:xfrm>
            <a:off x="7224840" y="4062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44" name="CustomShape 66"/>
          <p:cNvSpPr/>
          <p:nvPr/>
        </p:nvSpPr>
        <p:spPr>
          <a:xfrm>
            <a:off x="6913800" y="43610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67"/>
          <p:cNvSpPr/>
          <p:nvPr/>
        </p:nvSpPr>
        <p:spPr>
          <a:xfrm>
            <a:off x="7224840" y="436104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68"/>
          <p:cNvSpPr/>
          <p:nvPr/>
        </p:nvSpPr>
        <p:spPr>
          <a:xfrm>
            <a:off x="7531200" y="43610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7" name="CustomShape 69"/>
          <p:cNvSpPr/>
          <p:nvPr/>
        </p:nvSpPr>
        <p:spPr>
          <a:xfrm>
            <a:off x="6913800" y="463068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70"/>
          <p:cNvSpPr/>
          <p:nvPr/>
        </p:nvSpPr>
        <p:spPr>
          <a:xfrm>
            <a:off x="7224840" y="463068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71"/>
          <p:cNvSpPr/>
          <p:nvPr/>
        </p:nvSpPr>
        <p:spPr>
          <a:xfrm>
            <a:off x="7531200" y="46306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50" name="CustomShape 72"/>
          <p:cNvSpPr/>
          <p:nvPr/>
        </p:nvSpPr>
        <p:spPr>
          <a:xfrm>
            <a:off x="6913800" y="490032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73"/>
          <p:cNvSpPr/>
          <p:nvPr/>
        </p:nvSpPr>
        <p:spPr>
          <a:xfrm>
            <a:off x="7224840" y="490032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74"/>
          <p:cNvSpPr/>
          <p:nvPr/>
        </p:nvSpPr>
        <p:spPr>
          <a:xfrm>
            <a:off x="7531200" y="490032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53" name="CustomShape 75"/>
          <p:cNvSpPr/>
          <p:nvPr/>
        </p:nvSpPr>
        <p:spPr>
          <a:xfrm>
            <a:off x="6570360" y="432360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54" name="CustomShape 76"/>
          <p:cNvSpPr/>
          <p:nvPr/>
        </p:nvSpPr>
        <p:spPr>
          <a:xfrm>
            <a:off x="6570360" y="45979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55" name="CustomShape 77"/>
          <p:cNvSpPr/>
          <p:nvPr/>
        </p:nvSpPr>
        <p:spPr>
          <a:xfrm>
            <a:off x="6570360" y="48722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56" name="CustomShape 78"/>
          <p:cNvSpPr/>
          <p:nvPr/>
        </p:nvSpPr>
        <p:spPr>
          <a:xfrm>
            <a:off x="7531200" y="4062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57" name="CustomShape 79"/>
          <p:cNvSpPr/>
          <p:nvPr/>
        </p:nvSpPr>
        <p:spPr>
          <a:xfrm>
            <a:off x="7845480" y="40629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58" name="CustomShape 80"/>
          <p:cNvSpPr/>
          <p:nvPr/>
        </p:nvSpPr>
        <p:spPr>
          <a:xfrm>
            <a:off x="1837080" y="3294360"/>
            <a:ext cx="299160" cy="30420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59" name="CustomShape 81"/>
          <p:cNvSpPr/>
          <p:nvPr/>
        </p:nvSpPr>
        <p:spPr>
          <a:xfrm>
            <a:off x="7884720" y="2571120"/>
            <a:ext cx="299160" cy="30420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0" name="CustomShape 82"/>
          <p:cNvSpPr/>
          <p:nvPr/>
        </p:nvSpPr>
        <p:spPr>
          <a:xfrm>
            <a:off x="2621160" y="3127320"/>
            <a:ext cx="270000" cy="165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1" name="CustomShape 83"/>
          <p:cNvSpPr/>
          <p:nvPr/>
        </p:nvSpPr>
        <p:spPr>
          <a:xfrm rot="5400000">
            <a:off x="7396920" y="3778920"/>
            <a:ext cx="270000" cy="165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62" name="CustomShape 84"/>
          <p:cNvSpPr/>
          <p:nvPr/>
        </p:nvSpPr>
        <p:spPr>
          <a:xfrm>
            <a:off x="8269200" y="1737360"/>
            <a:ext cx="648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3" name="CustomShape 85"/>
          <p:cNvSpPr/>
          <p:nvPr/>
        </p:nvSpPr>
        <p:spPr>
          <a:xfrm>
            <a:off x="6975360" y="174276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65" name="Picture 3_1" descr=""/>
          <p:cNvPicPr/>
          <p:nvPr/>
        </p:nvPicPr>
        <p:blipFill>
          <a:blip r:embed="rId1"/>
          <a:stretch/>
        </p:blipFill>
        <p:spPr>
          <a:xfrm>
            <a:off x="328320" y="1742760"/>
            <a:ext cx="4177080" cy="4566600"/>
          </a:xfrm>
          <a:prstGeom prst="rect">
            <a:avLst/>
          </a:prstGeom>
          <a:ln>
            <a:noFill/>
          </a:ln>
        </p:spPr>
      </p:pic>
      <p:pic>
        <p:nvPicPr>
          <p:cNvPr id="566" name="Picture 2_1" descr="figure3"/>
          <p:cNvPicPr/>
          <p:nvPr/>
        </p:nvPicPr>
        <p:blipFill>
          <a:blip r:embed="rId2"/>
          <a:stretch/>
        </p:blipFill>
        <p:spPr>
          <a:xfrm>
            <a:off x="4764960" y="1438920"/>
            <a:ext cx="3827160" cy="2904840"/>
          </a:xfrm>
          <a:prstGeom prst="rect">
            <a:avLst/>
          </a:prstGeom>
          <a:ln>
            <a:noFill/>
          </a:ln>
        </p:spPr>
      </p:pic>
      <p:sp>
        <p:nvSpPr>
          <p:cNvPr id="567" name="CustomShape 2"/>
          <p:cNvSpPr/>
          <p:nvPr/>
        </p:nvSpPr>
        <p:spPr>
          <a:xfrm>
            <a:off x="4765680" y="4421160"/>
            <a:ext cx="40482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migration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elongatedness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23320" y="1380240"/>
            <a:ext cx="7617960" cy="34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85840" indent="-28440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  <a:endParaRPr b="0" lang="en-GB" sz="36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GitHub repository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https://github.com/sraorao/MSD_R_course_HT2022/</a:t>
            </a:r>
            <a:endParaRPr b="0" lang="en-GB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424880" y="28612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175212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1441080" y="31593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4"/>
          <p:cNvSpPr/>
          <p:nvPr/>
        </p:nvSpPr>
        <p:spPr>
          <a:xfrm>
            <a:off x="1752120" y="315936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CustomShape 5"/>
          <p:cNvSpPr/>
          <p:nvPr/>
        </p:nvSpPr>
        <p:spPr>
          <a:xfrm>
            <a:off x="2058120" y="315936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3" name="CustomShape 6"/>
          <p:cNvSpPr/>
          <p:nvPr/>
        </p:nvSpPr>
        <p:spPr>
          <a:xfrm>
            <a:off x="1441080" y="342900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CustomShape 7"/>
          <p:cNvSpPr/>
          <p:nvPr/>
        </p:nvSpPr>
        <p:spPr>
          <a:xfrm>
            <a:off x="1752120" y="342900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CustomShape 8"/>
          <p:cNvSpPr/>
          <p:nvPr/>
        </p:nvSpPr>
        <p:spPr>
          <a:xfrm>
            <a:off x="2058120" y="34290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6" name="CustomShape 9"/>
          <p:cNvSpPr/>
          <p:nvPr/>
        </p:nvSpPr>
        <p:spPr>
          <a:xfrm>
            <a:off x="1441080" y="36986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0"/>
          <p:cNvSpPr/>
          <p:nvPr/>
        </p:nvSpPr>
        <p:spPr>
          <a:xfrm>
            <a:off x="1752120" y="36986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1"/>
          <p:cNvSpPr/>
          <p:nvPr/>
        </p:nvSpPr>
        <p:spPr>
          <a:xfrm>
            <a:off x="2058120" y="36986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79" name="CustomShape 12"/>
          <p:cNvSpPr/>
          <p:nvPr/>
        </p:nvSpPr>
        <p:spPr>
          <a:xfrm>
            <a:off x="1097640" y="31219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80" name="CustomShape 13"/>
          <p:cNvSpPr/>
          <p:nvPr/>
        </p:nvSpPr>
        <p:spPr>
          <a:xfrm>
            <a:off x="1097640" y="33962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81" name="CustomShape 14"/>
          <p:cNvSpPr/>
          <p:nvPr/>
        </p:nvSpPr>
        <p:spPr>
          <a:xfrm>
            <a:off x="1097640" y="36705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82" name="CustomShape 15"/>
          <p:cNvSpPr/>
          <p:nvPr/>
        </p:nvSpPr>
        <p:spPr>
          <a:xfrm>
            <a:off x="205812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83" name="CustomShape 16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84" name="CustomShape 17"/>
          <p:cNvSpPr/>
          <p:nvPr/>
        </p:nvSpPr>
        <p:spPr>
          <a:xfrm rot="16200000">
            <a:off x="909360" y="202464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5" name="CustomShape 18"/>
          <p:cNvSpPr/>
          <p:nvPr/>
        </p:nvSpPr>
        <p:spPr>
          <a:xfrm rot="16200000">
            <a:off x="1123200" y="193104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6" name="CustomShape 19"/>
          <p:cNvSpPr/>
          <p:nvPr/>
        </p:nvSpPr>
        <p:spPr>
          <a:xfrm rot="16200000">
            <a:off x="1515600" y="202464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7" name="CustomShape 20"/>
          <p:cNvSpPr/>
          <p:nvPr/>
        </p:nvSpPr>
        <p:spPr>
          <a:xfrm>
            <a:off x="6963840" y="2861280"/>
            <a:ext cx="329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88" name="CustomShape 21"/>
          <p:cNvSpPr/>
          <p:nvPr/>
        </p:nvSpPr>
        <p:spPr>
          <a:xfrm>
            <a:off x="729108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89" name="CustomShape 22"/>
          <p:cNvSpPr/>
          <p:nvPr/>
        </p:nvSpPr>
        <p:spPr>
          <a:xfrm>
            <a:off x="6980040" y="315936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23"/>
          <p:cNvSpPr/>
          <p:nvPr/>
        </p:nvSpPr>
        <p:spPr>
          <a:xfrm>
            <a:off x="7291080" y="315936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4"/>
          <p:cNvSpPr/>
          <p:nvPr/>
        </p:nvSpPr>
        <p:spPr>
          <a:xfrm>
            <a:off x="7597440" y="315936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2" name="CustomShape 25"/>
          <p:cNvSpPr/>
          <p:nvPr/>
        </p:nvSpPr>
        <p:spPr>
          <a:xfrm>
            <a:off x="6980040" y="34290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26"/>
          <p:cNvSpPr/>
          <p:nvPr/>
        </p:nvSpPr>
        <p:spPr>
          <a:xfrm>
            <a:off x="7291080" y="34290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27"/>
          <p:cNvSpPr/>
          <p:nvPr/>
        </p:nvSpPr>
        <p:spPr>
          <a:xfrm>
            <a:off x="7597440" y="343260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5" name="CustomShape 28"/>
          <p:cNvSpPr/>
          <p:nvPr/>
        </p:nvSpPr>
        <p:spPr>
          <a:xfrm>
            <a:off x="6980040" y="36986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29"/>
          <p:cNvSpPr/>
          <p:nvPr/>
        </p:nvSpPr>
        <p:spPr>
          <a:xfrm>
            <a:off x="7291080" y="36986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30"/>
          <p:cNvSpPr/>
          <p:nvPr/>
        </p:nvSpPr>
        <p:spPr>
          <a:xfrm>
            <a:off x="7597440" y="36986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8" name="CustomShape 31"/>
          <p:cNvSpPr/>
          <p:nvPr/>
        </p:nvSpPr>
        <p:spPr>
          <a:xfrm>
            <a:off x="6636600" y="312192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599" name="CustomShape 32"/>
          <p:cNvSpPr/>
          <p:nvPr/>
        </p:nvSpPr>
        <p:spPr>
          <a:xfrm>
            <a:off x="6636600" y="339624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600" name="CustomShape 33"/>
          <p:cNvSpPr/>
          <p:nvPr/>
        </p:nvSpPr>
        <p:spPr>
          <a:xfrm>
            <a:off x="6636600" y="367056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601" name="CustomShape 34"/>
          <p:cNvSpPr/>
          <p:nvPr/>
        </p:nvSpPr>
        <p:spPr>
          <a:xfrm>
            <a:off x="7597440" y="2861280"/>
            <a:ext cx="3096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602" name="CustomShape 35"/>
          <p:cNvSpPr/>
          <p:nvPr/>
        </p:nvSpPr>
        <p:spPr>
          <a:xfrm rot="16200000">
            <a:off x="6448680" y="202464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3" name="CustomShape 36"/>
          <p:cNvSpPr/>
          <p:nvPr/>
        </p:nvSpPr>
        <p:spPr>
          <a:xfrm rot="16200000">
            <a:off x="6662160" y="193104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4" name="CustomShape 37"/>
          <p:cNvSpPr/>
          <p:nvPr/>
        </p:nvSpPr>
        <p:spPr>
          <a:xfrm rot="16200000">
            <a:off x="6961320" y="193104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5" name="CustomShape 38"/>
          <p:cNvSpPr/>
          <p:nvPr/>
        </p:nvSpPr>
        <p:spPr>
          <a:xfrm>
            <a:off x="2954520" y="28990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39"/>
          <p:cNvSpPr/>
          <p:nvPr/>
        </p:nvSpPr>
        <p:spPr>
          <a:xfrm>
            <a:off x="3265560" y="289908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40"/>
          <p:cNvSpPr/>
          <p:nvPr/>
        </p:nvSpPr>
        <p:spPr>
          <a:xfrm>
            <a:off x="3571920" y="28990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08" name="CustomShape 41"/>
          <p:cNvSpPr/>
          <p:nvPr/>
        </p:nvSpPr>
        <p:spPr>
          <a:xfrm>
            <a:off x="5461200" y="34326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CustomShape 42"/>
          <p:cNvSpPr/>
          <p:nvPr/>
        </p:nvSpPr>
        <p:spPr>
          <a:xfrm>
            <a:off x="5772240" y="34326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43"/>
          <p:cNvSpPr/>
          <p:nvPr/>
        </p:nvSpPr>
        <p:spPr>
          <a:xfrm>
            <a:off x="6078240" y="343260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1" name="CustomShape 44"/>
          <p:cNvSpPr/>
          <p:nvPr/>
        </p:nvSpPr>
        <p:spPr>
          <a:xfrm>
            <a:off x="5456160" y="396828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CustomShape 45"/>
          <p:cNvSpPr/>
          <p:nvPr/>
        </p:nvSpPr>
        <p:spPr>
          <a:xfrm>
            <a:off x="5767200" y="396828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CustomShape 46"/>
          <p:cNvSpPr/>
          <p:nvPr/>
        </p:nvSpPr>
        <p:spPr>
          <a:xfrm>
            <a:off x="6073560" y="39682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4" name="CustomShape 47"/>
          <p:cNvSpPr/>
          <p:nvPr/>
        </p:nvSpPr>
        <p:spPr>
          <a:xfrm>
            <a:off x="5447520" y="28990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48"/>
          <p:cNvSpPr/>
          <p:nvPr/>
        </p:nvSpPr>
        <p:spPr>
          <a:xfrm>
            <a:off x="5758560" y="28990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49"/>
          <p:cNvSpPr/>
          <p:nvPr/>
        </p:nvSpPr>
        <p:spPr>
          <a:xfrm>
            <a:off x="6064560" y="289908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7" name="CustomShape 50"/>
          <p:cNvSpPr/>
          <p:nvPr/>
        </p:nvSpPr>
        <p:spPr>
          <a:xfrm>
            <a:off x="2952360" y="34232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51"/>
          <p:cNvSpPr/>
          <p:nvPr/>
        </p:nvSpPr>
        <p:spPr>
          <a:xfrm>
            <a:off x="3263400" y="34232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CustomShape 52"/>
          <p:cNvSpPr/>
          <p:nvPr/>
        </p:nvSpPr>
        <p:spPr>
          <a:xfrm>
            <a:off x="3569400" y="34232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0" name="CustomShape 53"/>
          <p:cNvSpPr/>
          <p:nvPr/>
        </p:nvSpPr>
        <p:spPr>
          <a:xfrm>
            <a:off x="2947320" y="397224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CustomShape 54"/>
          <p:cNvSpPr/>
          <p:nvPr/>
        </p:nvSpPr>
        <p:spPr>
          <a:xfrm>
            <a:off x="3258360" y="397224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CustomShape 55"/>
          <p:cNvSpPr/>
          <p:nvPr/>
        </p:nvSpPr>
        <p:spPr>
          <a:xfrm>
            <a:off x="3564720" y="39722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3" name="CustomShape 56"/>
          <p:cNvSpPr/>
          <p:nvPr/>
        </p:nvSpPr>
        <p:spPr>
          <a:xfrm>
            <a:off x="3993120" y="3121920"/>
            <a:ext cx="1290600" cy="44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4" name="CustomShape 57"/>
          <p:cNvSpPr/>
          <p:nvPr/>
        </p:nvSpPr>
        <p:spPr>
          <a:xfrm flipV="1">
            <a:off x="3989880" y="3030120"/>
            <a:ext cx="1293840" cy="106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5" name="CustomShape 58"/>
          <p:cNvSpPr/>
          <p:nvPr/>
        </p:nvSpPr>
        <p:spPr>
          <a:xfrm>
            <a:off x="3993120" y="3558240"/>
            <a:ext cx="1290600" cy="54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6" name="CustomShape 59"/>
          <p:cNvSpPr/>
          <p:nvPr/>
        </p:nvSpPr>
        <p:spPr>
          <a:xfrm>
            <a:off x="763560" y="5374440"/>
            <a:ext cx="4704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b="0" lang="en-GB" sz="1800" spc="-1" strike="noStrike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27" name="CustomShape 60"/>
          <p:cNvSpPr/>
          <p:nvPr/>
        </p:nvSpPr>
        <p:spPr>
          <a:xfrm>
            <a:off x="6395040" y="5779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CustomShape 61"/>
          <p:cNvSpPr/>
          <p:nvPr/>
        </p:nvSpPr>
        <p:spPr>
          <a:xfrm>
            <a:off x="6706080" y="5779800"/>
            <a:ext cx="309600" cy="26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CustomShape 62"/>
          <p:cNvSpPr/>
          <p:nvPr/>
        </p:nvSpPr>
        <p:spPr>
          <a:xfrm>
            <a:off x="7012440" y="577980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0" name="CustomShape 63"/>
          <p:cNvSpPr/>
          <p:nvPr/>
        </p:nvSpPr>
        <p:spPr>
          <a:xfrm>
            <a:off x="6395040" y="6049440"/>
            <a:ext cx="309600" cy="26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64"/>
          <p:cNvSpPr/>
          <p:nvPr/>
        </p:nvSpPr>
        <p:spPr>
          <a:xfrm>
            <a:off x="6706080" y="6049440"/>
            <a:ext cx="309600" cy="26820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CustomShape 65"/>
          <p:cNvSpPr/>
          <p:nvPr/>
        </p:nvSpPr>
        <p:spPr>
          <a:xfrm>
            <a:off x="7012440" y="604944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3" name="CustomShape 66"/>
          <p:cNvSpPr/>
          <p:nvPr/>
        </p:nvSpPr>
        <p:spPr>
          <a:xfrm>
            <a:off x="6395040" y="6319080"/>
            <a:ext cx="309600" cy="2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67"/>
          <p:cNvSpPr/>
          <p:nvPr/>
        </p:nvSpPr>
        <p:spPr>
          <a:xfrm>
            <a:off x="6706080" y="6319080"/>
            <a:ext cx="309600" cy="26820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68"/>
          <p:cNvSpPr/>
          <p:nvPr/>
        </p:nvSpPr>
        <p:spPr>
          <a:xfrm>
            <a:off x="7012440" y="6319080"/>
            <a:ext cx="309600" cy="2682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6" name="CustomShape 69"/>
          <p:cNvSpPr/>
          <p:nvPr/>
        </p:nvSpPr>
        <p:spPr>
          <a:xfrm>
            <a:off x="7323480" y="578304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7" name="CustomShape 70"/>
          <p:cNvSpPr/>
          <p:nvPr/>
        </p:nvSpPr>
        <p:spPr>
          <a:xfrm>
            <a:off x="7323480" y="605592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8" name="CustomShape 71"/>
          <p:cNvSpPr/>
          <p:nvPr/>
        </p:nvSpPr>
        <p:spPr>
          <a:xfrm>
            <a:off x="7323480" y="6321960"/>
            <a:ext cx="309600" cy="26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39" name="CustomShape 72"/>
          <p:cNvSpPr/>
          <p:nvPr/>
        </p:nvSpPr>
        <p:spPr>
          <a:xfrm rot="16200000">
            <a:off x="5842440" y="494280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0" name="CustomShape 73"/>
          <p:cNvSpPr/>
          <p:nvPr/>
        </p:nvSpPr>
        <p:spPr>
          <a:xfrm rot="16200000">
            <a:off x="6055920" y="484920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1" name="CustomShape 74"/>
          <p:cNvSpPr/>
          <p:nvPr/>
        </p:nvSpPr>
        <p:spPr>
          <a:xfrm rot="16200000">
            <a:off x="6692760" y="4849200"/>
            <a:ext cx="156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2" name="CustomShape 75"/>
          <p:cNvSpPr/>
          <p:nvPr/>
        </p:nvSpPr>
        <p:spPr>
          <a:xfrm rot="16200000">
            <a:off x="6459120" y="4944960"/>
            <a:ext cx="137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3" name="CustomShape 76"/>
          <p:cNvSpPr/>
          <p:nvPr/>
        </p:nvSpPr>
        <p:spPr>
          <a:xfrm>
            <a:off x="360720" y="339624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4" name="CustomShape 77"/>
          <p:cNvSpPr/>
          <p:nvPr/>
        </p:nvSpPr>
        <p:spPr>
          <a:xfrm>
            <a:off x="8211240" y="3323520"/>
            <a:ext cx="495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8" name="Graphic 5_2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650" name="Picture 5_1" descr="Graphical user interface, application, Teams&#10;&#10;Description automatically generated"/>
          <p:cNvPicPr/>
          <p:nvPr/>
        </p:nvPicPr>
        <p:blipFill>
          <a:blip r:embed="rId1"/>
          <a:stretch/>
        </p:blipFill>
        <p:spPr>
          <a:xfrm>
            <a:off x="2572920" y="1167120"/>
            <a:ext cx="3808440" cy="2055960"/>
          </a:xfrm>
          <a:prstGeom prst="rect">
            <a:avLst/>
          </a:prstGeom>
          <a:ln>
            <a:noFill/>
          </a:ln>
        </p:spPr>
      </p:pic>
      <p:sp>
        <p:nvSpPr>
          <p:cNvPr id="651" name="CustomShape 2"/>
          <p:cNvSpPr/>
          <p:nvPr/>
        </p:nvSpPr>
        <p:spPr>
          <a:xfrm>
            <a:off x="288000" y="3231720"/>
            <a:ext cx="8558640" cy="24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my_data, file = “my_data.txt”, append = FALSE, sep = " ", dec = ".", row.names = TRUE, col.names = TRUE)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Set separator to </a:t>
            </a:r>
            <a:r>
              <a:rPr b="0" lang="en-GB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 = “\t”</a:t>
            </a:r>
            <a:r>
              <a:rPr b="0" lang="en-GB" sz="18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 to get tab separated txt file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write.csv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(my_data, file = "my_data.csv")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- comma-separated csv files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457200" y="2034720"/>
            <a:ext cx="8227440" cy="38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b="0" lang="en-GB" sz="202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b="0" lang="en-GB" sz="202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b="0" lang="en-GB" sz="202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b="0" lang="en-GB" sz="202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b="0" lang="en-GB" sz="2029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-2304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Filtering a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80240" y="774000"/>
            <a:ext cx="822744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715680" y="1150920"/>
            <a:ext cx="7710840" cy="41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# Puromycin is a built-in data.frame that is pre-loaded in 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head(Puromycin)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  </a:t>
            </a: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conc rate   state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1 0.02   76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2 0.02   47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3 0.06   97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4 0.06  107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5 0.11  123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6 0.11  139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Puromycin$conc &lt; 0.03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[1]  TRUE  TRUE FALSE FALSE FALSE FALSE FALSE FALSE FALSE FALSE FALSE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[12] FALSE  TRUE  TRUE FALSE FALSE FALSE FALSE FALSE FALSE FALSE FALSE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[23] FALSE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Puromycin[Puromycin$conc&lt; 0.03, ]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   </a:t>
            </a: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conc rate     state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1  0.02   76  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2  0.02   47   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13 0.02   67 untreated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70c0"/>
                </a:solidFill>
                <a:latin typeface="Courier New"/>
                <a:ea typeface="DejaVu Sans"/>
              </a:rPr>
              <a:t>14 0.02   51 untreated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5415120"/>
            <a:ext cx="8227440" cy="10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b="0" lang="en-GB" sz="177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b="0" lang="en-GB" sz="202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b="0" lang="en-GB" sz="202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b="0" lang="en-GB" sz="202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b="0" lang="en-GB" sz="202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b="0" lang="en-GB" sz="202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029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b="0" lang="en-GB" sz="20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57200" y="20347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!TRUE # evaluates to FALSE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702720" y="3917160"/>
            <a:ext cx="68169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474120" y="582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/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6" name="Graphic 5_1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b="0" lang="en-GB" sz="160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 data</a:t>
            </a:r>
            <a:endParaRPr b="0" lang="en-GB" sz="164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Filtering</a:t>
            </a:r>
            <a:endParaRPr b="0" lang="en-GB" sz="1640" spc="-1" strike="noStrike">
              <a:latin typeface="Arial"/>
            </a:endParaRPr>
          </a:p>
          <a:p>
            <a:pPr lvl="1" marL="4572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22960" y="1072080"/>
            <a:ext cx="7542360" cy="10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b">
            <a:normAutofit/>
          </a:bodyPr>
          <a:p>
            <a:pPr algn="ctr"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b="0" lang="en-GB" sz="4360" spc="-1" strike="noStrike">
              <a:latin typeface="Arial"/>
            </a:endParaRPr>
          </a:p>
        </p:txBody>
      </p:sp>
      <p:pic>
        <p:nvPicPr>
          <p:cNvPr id="313" name="Picture 90" descr=""/>
          <p:cNvPicPr/>
          <p:nvPr/>
        </p:nvPicPr>
        <p:blipFill>
          <a:blip r:embed="rId1"/>
          <a:srcRect l="4085" t="2628" r="0" b="0"/>
          <a:stretch/>
        </p:blipFill>
        <p:spPr>
          <a:xfrm>
            <a:off x="489960" y="516600"/>
            <a:ext cx="8107560" cy="462888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489960" y="1079280"/>
            <a:ext cx="4243680" cy="228456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4898160" y="1079280"/>
            <a:ext cx="3699000" cy="212112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489960" y="3364920"/>
            <a:ext cx="4243680" cy="178056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4898160" y="3201840"/>
            <a:ext cx="3699000" cy="195804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"/>
          <p:cNvSpPr/>
          <p:nvPr/>
        </p:nvSpPr>
        <p:spPr>
          <a:xfrm>
            <a:off x="653040" y="1418040"/>
            <a:ext cx="978120" cy="31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19" name="CustomShape 7"/>
          <p:cNvSpPr/>
          <p:nvPr/>
        </p:nvSpPr>
        <p:spPr>
          <a:xfrm>
            <a:off x="653040" y="4181400"/>
            <a:ext cx="1141560" cy="32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20" name="CustomShape 8"/>
          <p:cNvSpPr/>
          <p:nvPr/>
        </p:nvSpPr>
        <p:spPr>
          <a:xfrm>
            <a:off x="5061600" y="1568880"/>
            <a:ext cx="1958040" cy="54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5388120" y="3528360"/>
            <a:ext cx="978120" cy="77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b="0" lang="en-GB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b="0" lang="en-GB" sz="1640" spc="-1" strike="noStrike">
              <a:latin typeface="Arial"/>
            </a:endParaRPr>
          </a:p>
        </p:txBody>
      </p:sp>
      <p:grpSp>
        <p:nvGrpSpPr>
          <p:cNvPr id="322" name="Group 10"/>
          <p:cNvGrpSpPr/>
          <p:nvPr/>
        </p:nvGrpSpPr>
        <p:grpSpPr>
          <a:xfrm>
            <a:off x="545400" y="5214960"/>
            <a:ext cx="7538760" cy="1998360"/>
            <a:chOff x="545400" y="5214960"/>
            <a:chExt cx="7538760" cy="1998360"/>
          </a:xfrm>
        </p:grpSpPr>
        <p:sp>
          <p:nvSpPr>
            <p:cNvPr id="323" name="CustomShape 11"/>
            <p:cNvSpPr/>
            <p:nvPr/>
          </p:nvSpPr>
          <p:spPr>
            <a:xfrm>
              <a:off x="87012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4" name="CustomShape 12"/>
            <p:cNvSpPr/>
            <p:nvPr/>
          </p:nvSpPr>
          <p:spPr>
            <a:xfrm>
              <a:off x="1086840" y="5431680"/>
              <a:ext cx="581760" cy="581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5" name="CustomShape 13"/>
            <p:cNvSpPr/>
            <p:nvPr/>
          </p:nvSpPr>
          <p:spPr>
            <a:xfrm>
              <a:off x="545400" y="6548040"/>
              <a:ext cx="1665000" cy="66528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326" name="CustomShape 14"/>
            <p:cNvSpPr/>
            <p:nvPr/>
          </p:nvSpPr>
          <p:spPr>
            <a:xfrm>
              <a:off x="282816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7" name="CustomShape 15"/>
            <p:cNvSpPr/>
            <p:nvPr/>
          </p:nvSpPr>
          <p:spPr>
            <a:xfrm>
              <a:off x="3044880" y="5431680"/>
              <a:ext cx="581760" cy="581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28" name="CustomShape 16"/>
            <p:cNvSpPr/>
            <p:nvPr/>
          </p:nvSpPr>
          <p:spPr>
            <a:xfrm>
              <a:off x="2503440" y="6548040"/>
              <a:ext cx="1665000" cy="66528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329" name="CustomShape 17"/>
            <p:cNvSpPr/>
            <p:nvPr/>
          </p:nvSpPr>
          <p:spPr>
            <a:xfrm>
              <a:off x="478620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0" name="CustomShape 18"/>
            <p:cNvSpPr/>
            <p:nvPr/>
          </p:nvSpPr>
          <p:spPr>
            <a:xfrm>
              <a:off x="5002920" y="5431680"/>
              <a:ext cx="581760" cy="581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1" name="CustomShape 19"/>
            <p:cNvSpPr/>
            <p:nvPr/>
          </p:nvSpPr>
          <p:spPr>
            <a:xfrm>
              <a:off x="4461480" y="6548040"/>
              <a:ext cx="1665000" cy="66528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332" name="CustomShape 20"/>
            <p:cNvSpPr/>
            <p:nvPr/>
          </p:nvSpPr>
          <p:spPr>
            <a:xfrm>
              <a:off x="6744240" y="5214960"/>
              <a:ext cx="1015200" cy="101520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3" name="CustomShape 21"/>
            <p:cNvSpPr/>
            <p:nvPr/>
          </p:nvSpPr>
          <p:spPr>
            <a:xfrm>
              <a:off x="6960960" y="5431680"/>
              <a:ext cx="581760" cy="58176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34" name="CustomShape 22"/>
            <p:cNvSpPr/>
            <p:nvPr/>
          </p:nvSpPr>
          <p:spPr>
            <a:xfrm>
              <a:off x="6419160" y="6548040"/>
              <a:ext cx="1665000" cy="66528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b="0" lang="en-GB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69360" y="1244880"/>
            <a:ext cx="2312280" cy="43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2720" spc="-46" strike="noStrike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b="0" lang="en-GB" sz="272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79385819"/>
              </p:ext>
            </p:extLst>
          </p:nvPr>
        </p:nvGraphicFramePr>
        <p:xfrm>
          <a:off x="3556440" y="1337040"/>
          <a:ext cx="5096880" cy="423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36" name="CustomShape 2"/>
          <p:cNvSpPr/>
          <p:nvPr/>
        </p:nvSpPr>
        <p:spPr>
          <a:xfrm>
            <a:off x="822960" y="1072080"/>
            <a:ext cx="2584800" cy="453960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82800" rIns="82800" tIns="41400" bIns="41400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b="0" lang="en-GB" sz="4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925099947"/>
              </p:ext>
            </p:extLst>
          </p:nvPr>
        </p:nvGraphicFramePr>
        <p:xfrm>
          <a:off x="822600" y="2431080"/>
          <a:ext cx="7542360" cy="283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37" name="CustomShape 1"/>
          <p:cNvSpPr/>
          <p:nvPr/>
        </p:nvSpPr>
        <p:spPr>
          <a:xfrm>
            <a:off x="822960" y="1072080"/>
            <a:ext cx="7542360" cy="10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57200" y="202320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  <a:endParaRPr b="0" lang="en-GB" sz="2540" spc="-1" strike="noStrike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507"/>
              </a:spcBef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a”, “apple”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b="0" lang="en-GB" sz="2540" spc="-1" strike="noStrike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434"/>
              </a:spcBef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b="0" lang="en-GB" sz="2540" spc="-1" strike="noStrike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434"/>
              </a:spcBef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b="0" lang="en-GB" sz="218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b="0" lang="en-GB" sz="2540" spc="-1" strike="noStrike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434"/>
              </a:spcBef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57200" y="6084360"/>
            <a:ext cx="411336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denote character or string data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396080" y="5715000"/>
            <a:ext cx="186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57200" y="176436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b="0" lang="en-GB" sz="182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b="0" lang="en-GB" sz="182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FALSE”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b="0" lang="en-GB" sz="182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b="0" lang="en-GB" sz="218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b="0" lang="en-GB" sz="182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457200" y="5423040"/>
            <a:ext cx="374040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4327920" y="5423040"/>
            <a:ext cx="457056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1396080" y="5053680"/>
            <a:ext cx="186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5681880" y="5053680"/>
            <a:ext cx="186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822960" y="1072080"/>
            <a:ext cx="7542360" cy="10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b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400" spc="-46" strike="noStrike">
                <a:solidFill>
                  <a:srgbClr val="000000"/>
                </a:solidFill>
                <a:latin typeface="Calibri"/>
                <a:ea typeface="DejaVu Sans"/>
              </a:rPr>
              <a:t>How to get help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130247755"/>
              </p:ext>
            </p:extLst>
          </p:nvPr>
        </p:nvGraphicFramePr>
        <p:xfrm>
          <a:off x="822600" y="2431080"/>
          <a:ext cx="7542360" cy="283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Application>LibreOffice/6.4.7.2$Linux_X86_64 LibreOffice_project/40$Build-2</Application>
  <Words>1414</Words>
  <Paragraphs>296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2021-01-18T11:47:19Z</dcterms:created>
  <dc:creator>Srinivasa Rao Rao</dc:creator>
  <dc:description/>
  <dc:language>en-GB</dc:language>
  <cp:lastModifiedBy>S Rao</cp:lastModifiedBy>
  <dcterms:modified xsi:type="dcterms:W3CDTF">2022-10-03T12:24:27Z</dcterms:modified>
  <cp:revision>79</cp:revision>
  <dc:subject/>
  <dc:title>Intro to R for Biologists Session 1 R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