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Deep learning is a subset of machine learning</a:t>
            </a:r>
            <a:endParaRPr lang="en-GB" sz="2400" dirty="0"/>
          </a:p>
          <a:p>
            <a:r>
              <a:rPr lang="en-GB" sz="2400" dirty="0"/>
              <a:t>N</a:t>
            </a:r>
            <a:r>
              <a:rPr sz="2400" dirty="0" err="1"/>
              <a:t>eural</a:t>
            </a:r>
            <a:r>
              <a:rPr sz="2400" dirty="0"/>
              <a:t> networks with multiple layers learn to extract complex patterns from data. </a:t>
            </a:r>
            <a:endParaRPr lang="en-GB" sz="2400" dirty="0"/>
          </a:p>
          <a:p>
            <a:r>
              <a:rPr lang="en-GB" sz="2400" dirty="0"/>
              <a:t>W</a:t>
            </a:r>
            <a:r>
              <a:rPr sz="2400" dirty="0" err="1"/>
              <a:t>idely</a:t>
            </a:r>
            <a:r>
              <a:rPr sz="2400" dirty="0"/>
              <a:t> used for tasks like image recognition, natural language processing, and more.</a:t>
            </a:r>
            <a:endParaRPr lang="en-GB" sz="2400" dirty="0"/>
          </a:p>
          <a:p>
            <a:r>
              <a:rPr lang="en-GB" sz="2400" dirty="0"/>
              <a:t>In contrast to other ML approaches, DL is a ‘black box’ – the network determines the relative importance of combinations of features through an iterative process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What is a </a:t>
            </a:r>
            <a:r>
              <a:rPr lang="en-GB" b="1" dirty="0"/>
              <a:t>'</a:t>
            </a:r>
            <a:r>
              <a:rPr b="1" dirty="0"/>
              <a:t>Neuron</a:t>
            </a:r>
            <a:r>
              <a:rPr lang="en-GB" b="1" dirty="0"/>
              <a:t>'</a:t>
            </a:r>
            <a:r>
              <a:rPr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 neuron in a neural network is a mathematical function </a:t>
            </a:r>
            <a:endParaRPr lang="en-GB" sz="2400" dirty="0"/>
          </a:p>
          <a:p>
            <a:r>
              <a:rPr lang="en-GB" sz="2400" dirty="0"/>
              <a:t>T</a:t>
            </a:r>
            <a:r>
              <a:rPr sz="2400" dirty="0" err="1"/>
              <a:t>akes</a:t>
            </a:r>
            <a:r>
              <a:rPr sz="2400" dirty="0"/>
              <a:t> inputs, applies weights and biases, and outputs an activation. </a:t>
            </a:r>
            <a:endParaRPr lang="en-GB" sz="2400" dirty="0"/>
          </a:p>
          <a:p>
            <a:r>
              <a:rPr sz="2400" dirty="0"/>
              <a:t>Inspired by biological neurons, though greatly simplified.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79B23-7083-4365-5437-288A00E87209}"/>
              </a:ext>
            </a:extLst>
          </p:cNvPr>
          <p:cNvSpPr txBox="1"/>
          <p:nvPr/>
        </p:nvSpPr>
        <p:spPr>
          <a:xfrm>
            <a:off x="2511631" y="3749633"/>
            <a:ext cx="412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 = </a:t>
            </a:r>
            <a:r>
              <a:rPr lang="en-US" sz="4000" i="1" dirty="0" err="1"/>
              <a:t>w</a:t>
            </a:r>
            <a:r>
              <a:rPr lang="en-US" sz="4000" dirty="0" err="1"/>
              <a:t>x</a:t>
            </a:r>
            <a:r>
              <a:rPr lang="en-US" sz="4000" dirty="0"/>
              <a:t> + </a:t>
            </a:r>
            <a:r>
              <a:rPr lang="en-US" sz="4000" i="1" dirty="0"/>
              <a:t>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How Does a Neural Network 'Learn'?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Neural networks learn through a process of forward and backpropagation:</a:t>
            </a:r>
            <a:endParaRPr lang="en-GB" sz="2400" dirty="0"/>
          </a:p>
          <a:p>
            <a:pPr lvl="1"/>
            <a:r>
              <a:rPr sz="2400" dirty="0"/>
              <a:t>Forward propagation calculates the output based on inputs and weights.</a:t>
            </a:r>
            <a:endParaRPr lang="en-GB" sz="2400" dirty="0"/>
          </a:p>
          <a:p>
            <a:pPr lvl="1"/>
            <a:r>
              <a:rPr sz="2400" dirty="0"/>
              <a:t>Backpropagation adjusts weights based on the error in output, reducing the error over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What is a Convolutional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 CNN is a type of neural network designed specifically for image processing tasks. </a:t>
            </a:r>
            <a:endParaRPr lang="en-GB" sz="2400" dirty="0"/>
          </a:p>
          <a:p>
            <a:r>
              <a:rPr lang="en-GB" sz="2400" dirty="0"/>
              <a:t>U</a:t>
            </a:r>
            <a:r>
              <a:rPr sz="2400" dirty="0" err="1"/>
              <a:t>ses</a:t>
            </a:r>
            <a:r>
              <a:rPr sz="2400" dirty="0"/>
              <a:t> convolutional layers to detect spatial features and hierarchies in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terms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 err="1"/>
              <a:t>ReLU</a:t>
            </a:r>
            <a:r>
              <a:rPr sz="2400" dirty="0"/>
              <a:t>: An activation function that introduces non-linearity by converting negative values to zero.</a:t>
            </a:r>
            <a:endParaRPr lang="en-GB" sz="2400" dirty="0"/>
          </a:p>
          <a:p>
            <a:r>
              <a:rPr sz="2400" b="1" dirty="0" err="1"/>
              <a:t>Softmax</a:t>
            </a:r>
            <a:r>
              <a:rPr sz="2400" dirty="0"/>
              <a:t>: A function that converts outputs to probabilities, used in classification tasks.</a:t>
            </a:r>
            <a:endParaRPr lang="en-GB" sz="2400" dirty="0"/>
          </a:p>
          <a:p>
            <a:r>
              <a:rPr sz="2400" b="1" dirty="0"/>
              <a:t>Pooling</a:t>
            </a:r>
            <a:r>
              <a:rPr sz="2400" dirty="0"/>
              <a:t>: A layer that reduces spatial dimensions, helping with feature abstraction and reducing computation.</a:t>
            </a:r>
            <a:endParaRPr lang="en-GB" sz="2400" dirty="0"/>
          </a:p>
          <a:p>
            <a:r>
              <a:rPr lang="en-GB" sz="2400" b="1" dirty="0"/>
              <a:t>Loss function</a:t>
            </a:r>
            <a:r>
              <a:rPr lang="en-GB" sz="2400" dirty="0"/>
              <a:t>: a mathematical function that quantifies the deviation of the predictions from the actual targets.</a:t>
            </a:r>
          </a:p>
          <a:p>
            <a:r>
              <a:rPr lang="en-GB" sz="2400" b="1" dirty="0"/>
              <a:t>Optimizer</a:t>
            </a:r>
            <a:r>
              <a:rPr lang="en-GB" sz="2400" dirty="0"/>
              <a:t>: a method to alter the weights and biases to minimize the loss.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What are Hyperparameters?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Hyperparameters are configurations external to the model</a:t>
            </a:r>
            <a:r>
              <a:rPr lang="en-GB" sz="2400" dirty="0"/>
              <a:t> which impact model performance and training efficiency</a:t>
            </a:r>
          </a:p>
          <a:p>
            <a:r>
              <a:rPr sz="2400" dirty="0"/>
              <a:t>learning rat</a:t>
            </a:r>
            <a:r>
              <a:rPr lang="en-GB" sz="2400" dirty="0"/>
              <a:t>e</a:t>
            </a:r>
          </a:p>
          <a:p>
            <a:r>
              <a:rPr sz="2400" dirty="0"/>
              <a:t>batch size</a:t>
            </a:r>
            <a:endParaRPr lang="en-GB" sz="2400" dirty="0"/>
          </a:p>
          <a:p>
            <a:r>
              <a:rPr sz="2400" dirty="0"/>
              <a:t>number of layers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How Can You Use Pre-trained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Pre-trained models are neural networks that have been trained on large datasets. </a:t>
            </a:r>
            <a:endParaRPr lang="en-GB" sz="2400" dirty="0"/>
          </a:p>
          <a:p>
            <a:r>
              <a:rPr sz="2400" dirty="0"/>
              <a:t>They can be fine-tuned for specific tasks, saving time and resources.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Transformer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Transformers, initially developed for NLP, have been applied to image analysis</a:t>
            </a:r>
            <a:r>
              <a:rPr lang="en-GB" sz="2400" dirty="0"/>
              <a:t> (</a:t>
            </a:r>
            <a:r>
              <a:rPr lang="en-GB" sz="2400" dirty="0" err="1"/>
              <a:t>VisionTransformer</a:t>
            </a:r>
            <a:r>
              <a:rPr lang="en-GB" sz="2400" dirty="0"/>
              <a:t>)</a:t>
            </a:r>
          </a:p>
          <a:p>
            <a:r>
              <a:rPr lang="en-GB" sz="2400" dirty="0"/>
              <a:t>Compared to CNNs:</a:t>
            </a:r>
          </a:p>
          <a:p>
            <a:pPr lvl="1"/>
            <a:r>
              <a:rPr sz="2400" dirty="0"/>
              <a:t>Advantages: Better handling of long-range dependencies, flexibility in tasks.</a:t>
            </a:r>
            <a:endParaRPr lang="en-GB" sz="2400" dirty="0"/>
          </a:p>
          <a:p>
            <a:pPr lvl="1"/>
            <a:r>
              <a:rPr sz="2400" dirty="0"/>
              <a:t>Disadvantages: Higher computational cost, especially for large inputs.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382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 to Deep Learning</vt:lpstr>
      <vt:lpstr>What is a 'Neuron'?</vt:lpstr>
      <vt:lpstr>How Does a Neural Network 'Learn'?</vt:lpstr>
      <vt:lpstr>What is a Convolutional Neural Network?</vt:lpstr>
      <vt:lpstr>Some terms</vt:lpstr>
      <vt:lpstr>What are Hyperparameters?</vt:lpstr>
      <vt:lpstr>How Can You Use Pre-trained Models?</vt:lpstr>
      <vt:lpstr>Transformer Models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Srinivasa Rao</cp:lastModifiedBy>
  <cp:revision>5</cp:revision>
  <dcterms:created xsi:type="dcterms:W3CDTF">2013-01-27T09:14:16Z</dcterms:created>
  <dcterms:modified xsi:type="dcterms:W3CDTF">2024-11-03T19:50:11Z</dcterms:modified>
  <cp:category/>
</cp:coreProperties>
</file>