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>
        <p:scale>
          <a:sx n="71" d="100"/>
          <a:sy n="71" d="100"/>
        </p:scale>
        <p:origin x="9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9FCB31F7-5283-B647-BE13-D62A0C626711}"/>
    <pc:docChg chg="undo custSel addSld modSld">
      <pc:chgData name="Srinivasa Rao" userId="a6b54366-f13d-4292-8bb4-f06c50909b1e" providerId="ADAL" clId="{9FCB31F7-5283-B647-BE13-D62A0C626711}" dt="2024-11-03T21:35:40.042" v="284" actId="255"/>
      <pc:docMkLst>
        <pc:docMk/>
      </pc:docMkLst>
      <pc:sldChg chg="modSp mod">
        <pc:chgData name="Srinivasa Rao" userId="a6b54366-f13d-4292-8bb4-f06c50909b1e" providerId="ADAL" clId="{9FCB31F7-5283-B647-BE13-D62A0C626711}" dt="2024-11-03T21:35:40.042" v="284" actId="255"/>
        <pc:sldMkLst>
          <pc:docMk/>
          <pc:sldMk cId="0" sldId="257"/>
        </pc:sldMkLst>
        <pc:spChg chg="mod">
          <ac:chgData name="Srinivasa Rao" userId="a6b54366-f13d-4292-8bb4-f06c50909b1e" providerId="ADAL" clId="{9FCB31F7-5283-B647-BE13-D62A0C626711}" dt="2024-11-03T21:35:40.042" v="284" actId="255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rinivasa Rao" userId="a6b54366-f13d-4292-8bb4-f06c50909b1e" providerId="ADAL" clId="{9FCB31F7-5283-B647-BE13-D62A0C626711}" dt="2024-11-03T21:25:33.639" v="140" actId="1076"/>
        <pc:sldMkLst>
          <pc:docMk/>
          <pc:sldMk cId="0" sldId="258"/>
        </pc:sldMkLst>
        <pc:spChg chg="mod">
          <ac:chgData name="Srinivasa Rao" userId="a6b54366-f13d-4292-8bb4-f06c50909b1e" providerId="ADAL" clId="{9FCB31F7-5283-B647-BE13-D62A0C626711}" dt="2024-11-03T21:03:19.245" v="30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rinivasa Rao" userId="a6b54366-f13d-4292-8bb4-f06c50909b1e" providerId="ADAL" clId="{9FCB31F7-5283-B647-BE13-D62A0C626711}" dt="2024-11-03T21:12:20.543" v="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rinivasa Rao" userId="a6b54366-f13d-4292-8bb4-f06c50909b1e" providerId="ADAL" clId="{9FCB31F7-5283-B647-BE13-D62A0C626711}" dt="2024-11-03T21:03:41.184" v="78" actId="478"/>
          <ac:spMkLst>
            <pc:docMk/>
            <pc:sldMk cId="0" sldId="258"/>
            <ac:spMk id="4" creationId="{7BD79B23-7083-4365-5437-288A00E8720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5" creationId="{28ED9842-909B-4AC5-C5DE-6A109AFFB7E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6" creationId="{8B98AF89-F735-5504-0B24-33E2EFEDD76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7" creationId="{44C78915-9119-3705-3802-0528AB155AB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8" creationId="{CC8A1B6F-153A-3A89-82B1-9EEA7FDE60AC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9" creationId="{FE05E26D-9D1E-2F5C-EDD7-8B3C6ED2CCD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0" creationId="{097E8033-0C3D-BC8D-6056-8E85A06EAFF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1" creationId="{1A7F8C31-98C9-12E0-975F-386DF0DFED0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2" creationId="{8D9FB2CA-DDBC-8DE3-5BFD-83D7FF8AEFC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3" creationId="{67C2587F-683E-78A4-865A-7A7099B2EBB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4" creationId="{30345896-A75A-B646-4FC9-40DA0916BC7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5" creationId="{06AC9D68-DF79-CB0B-66D5-28B08781754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6" creationId="{8523E3AA-A68B-966A-B62B-F026C8EE6F6E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7" creationId="{0DD30D51-F624-0D5E-F72D-FA2C047387F4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8" creationId="{3D26168E-994C-9DBD-55B2-303C716A39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9" creationId="{0B44CEAA-6DE4-C90B-477F-31E4D747F2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20" creationId="{3882D1B5-D503-C09B-7AEB-E65EB36B109B}"/>
          </ac:spMkLst>
        </pc:spChg>
        <pc:spChg chg="add del mod">
          <ac:chgData name="Srinivasa Rao" userId="a6b54366-f13d-4292-8bb4-f06c50909b1e" providerId="ADAL" clId="{9FCB31F7-5283-B647-BE13-D62A0C626711}" dt="2024-11-03T21:12:22.645" v="98" actId="478"/>
          <ac:spMkLst>
            <pc:docMk/>
            <pc:sldMk cId="0" sldId="258"/>
            <ac:spMk id="22" creationId="{B23001FD-FD84-F820-F2CE-F01C1208AB10}"/>
          </ac:spMkLst>
        </pc:spChg>
        <pc:spChg chg="add mod">
          <ac:chgData name="Srinivasa Rao" userId="a6b54366-f13d-4292-8bb4-f06c50909b1e" providerId="ADAL" clId="{9FCB31F7-5283-B647-BE13-D62A0C626711}" dt="2024-11-03T21:25:25.403" v="138" actId="13822"/>
          <ac:spMkLst>
            <pc:docMk/>
            <pc:sldMk cId="0" sldId="258"/>
            <ac:spMk id="31" creationId="{E1EB8228-CD43-F81C-F630-1B964F7B4BC8}"/>
          </ac:spMkLst>
        </pc:spChg>
        <pc:spChg chg="add mod">
          <ac:chgData name="Srinivasa Rao" userId="a6b54366-f13d-4292-8bb4-f06c50909b1e" providerId="ADAL" clId="{9FCB31F7-5283-B647-BE13-D62A0C626711}" dt="2024-11-03T21:25:33.639" v="140" actId="1076"/>
          <ac:spMkLst>
            <pc:docMk/>
            <pc:sldMk cId="0" sldId="258"/>
            <ac:spMk id="32" creationId="{5DF2D318-CFB1-5BA2-DC61-7A1CB394BD49}"/>
          </ac:spMkLst>
        </pc:spChg>
        <pc:picChg chg="add mod">
          <ac:chgData name="Srinivasa Rao" userId="a6b54366-f13d-4292-8bb4-f06c50909b1e" providerId="ADAL" clId="{9FCB31F7-5283-B647-BE13-D62A0C626711}" dt="2024-11-03T21:25:05.321" v="136" actId="1076"/>
          <ac:picMkLst>
            <pc:docMk/>
            <pc:sldMk cId="0" sldId="258"/>
            <ac:picMk id="23" creationId="{E41D7B26-79CC-7447-E882-960BDF1EB886}"/>
          </ac:picMkLst>
        </pc:picChg>
        <pc:picChg chg="add mod">
          <ac:chgData name="Srinivasa Rao" userId="a6b54366-f13d-4292-8bb4-f06c50909b1e" providerId="ADAL" clId="{9FCB31F7-5283-B647-BE13-D62A0C626711}" dt="2024-11-03T21:25:01.688" v="135" actId="1076"/>
          <ac:picMkLst>
            <pc:docMk/>
            <pc:sldMk cId="0" sldId="258"/>
            <ac:picMk id="24" creationId="{D989B2C4-8E8D-4C79-D754-18D2EBF16752}"/>
          </ac:picMkLst>
        </pc:picChg>
        <pc:picChg chg="add mod">
          <ac:chgData name="Srinivasa Rao" userId="a6b54366-f13d-4292-8bb4-f06c50909b1e" providerId="ADAL" clId="{9FCB31F7-5283-B647-BE13-D62A0C626711}" dt="2024-11-03T21:23:40.654" v="124" actId="1076"/>
          <ac:picMkLst>
            <pc:docMk/>
            <pc:sldMk cId="0" sldId="258"/>
            <ac:picMk id="25" creationId="{1A722B1F-EFD1-21A6-5B8F-F935A95DA4FD}"/>
          </ac:picMkLst>
        </pc:picChg>
        <pc:picChg chg="add mod">
          <ac:chgData name="Srinivasa Rao" userId="a6b54366-f13d-4292-8bb4-f06c50909b1e" providerId="ADAL" clId="{9FCB31F7-5283-B647-BE13-D62A0C626711}" dt="2024-11-03T21:23:28.153" v="122" actId="1076"/>
          <ac:picMkLst>
            <pc:docMk/>
            <pc:sldMk cId="0" sldId="258"/>
            <ac:picMk id="26" creationId="{5C27D97B-6403-50AA-49FA-A2123FB15242}"/>
          </ac:picMkLst>
        </pc:picChg>
        <pc:picChg chg="add mod">
          <ac:chgData name="Srinivasa Rao" userId="a6b54366-f13d-4292-8bb4-f06c50909b1e" providerId="ADAL" clId="{9FCB31F7-5283-B647-BE13-D62A0C626711}" dt="2024-11-03T21:23:30.970" v="123" actId="1076"/>
          <ac:picMkLst>
            <pc:docMk/>
            <pc:sldMk cId="0" sldId="258"/>
            <ac:picMk id="27" creationId="{1CD85122-A84C-2D41-FDDE-AECEB34E828D}"/>
          </ac:picMkLst>
        </pc:picChg>
        <pc:picChg chg="add mod">
          <ac:chgData name="Srinivasa Rao" userId="a6b54366-f13d-4292-8bb4-f06c50909b1e" providerId="ADAL" clId="{9FCB31F7-5283-B647-BE13-D62A0C626711}" dt="2024-11-03T21:24:35.971" v="128"/>
          <ac:picMkLst>
            <pc:docMk/>
            <pc:sldMk cId="0" sldId="258"/>
            <ac:picMk id="28" creationId="{C699BDC9-3FF6-5B1B-A641-3FE394911EBD}"/>
          </ac:picMkLst>
        </pc:picChg>
        <pc:picChg chg="add mod">
          <ac:chgData name="Srinivasa Rao" userId="a6b54366-f13d-4292-8bb4-f06c50909b1e" providerId="ADAL" clId="{9FCB31F7-5283-B647-BE13-D62A0C626711}" dt="2024-11-03T21:24:51.255" v="133"/>
          <ac:picMkLst>
            <pc:docMk/>
            <pc:sldMk cId="0" sldId="258"/>
            <ac:picMk id="29" creationId="{77955A05-583A-DC51-8084-23B3B609F618}"/>
          </ac:picMkLst>
        </pc:picChg>
        <pc:picChg chg="add mod">
          <ac:chgData name="Srinivasa Rao" userId="a6b54366-f13d-4292-8bb4-f06c50909b1e" providerId="ADAL" clId="{9FCB31F7-5283-B647-BE13-D62A0C626711}" dt="2024-11-03T21:24:55.905" v="134"/>
          <ac:picMkLst>
            <pc:docMk/>
            <pc:sldMk cId="0" sldId="258"/>
            <ac:picMk id="30" creationId="{C30A5564-9987-7848-09AA-36BFD0A8392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29:31.540" v="177" actId="1076"/>
        <pc:sldMkLst>
          <pc:docMk/>
          <pc:sldMk cId="0" sldId="260"/>
        </pc:sldMkLst>
        <pc:spChg chg="add mod">
          <ac:chgData name="Srinivasa Rao" userId="a6b54366-f13d-4292-8bb4-f06c50909b1e" providerId="ADAL" clId="{9FCB31F7-5283-B647-BE13-D62A0C626711}" dt="2024-11-03T21:29:31.540" v="177" actId="1076"/>
          <ac:spMkLst>
            <pc:docMk/>
            <pc:sldMk cId="0" sldId="260"/>
            <ac:spMk id="4" creationId="{19CB0226-241F-F9D2-4AC3-C9BD3B94F1FA}"/>
          </ac:spMkLst>
        </pc:spChg>
        <pc:picChg chg="add mod">
          <ac:chgData name="Srinivasa Rao" userId="a6b54366-f13d-4292-8bb4-f06c50909b1e" providerId="ADAL" clId="{9FCB31F7-5283-B647-BE13-D62A0C626711}" dt="2024-11-03T21:28:44.889" v="145" actId="1076"/>
          <ac:picMkLst>
            <pc:docMk/>
            <pc:sldMk cId="0" sldId="260"/>
            <ac:picMk id="1026" creationId="{D857B268-9D04-C7A9-4A47-D98C481A9F9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34:22.005" v="273" actId="1076"/>
        <pc:sldMkLst>
          <pc:docMk/>
          <pc:sldMk cId="0" sldId="263"/>
        </pc:sldMkLst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4" creationId="{B5358C91-CBF9-A0DB-5BA9-4D747D5B9E36}"/>
          </ac:spMkLst>
        </pc:spChg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5" creationId="{83CF7AA5-2CF8-49A3-E6C4-758E86CEE932}"/>
          </ac:spMkLst>
        </pc:spChg>
        <pc:picChg chg="add mod">
          <ac:chgData name="Srinivasa Rao" userId="a6b54366-f13d-4292-8bb4-f06c50909b1e" providerId="ADAL" clId="{9FCB31F7-5283-B647-BE13-D62A0C626711}" dt="2024-11-03T21:34:22.005" v="273" actId="1076"/>
          <ac:picMkLst>
            <pc:docMk/>
            <pc:sldMk cId="0" sldId="263"/>
            <ac:picMk id="2050" creationId="{6680F5AD-65B5-5314-B6E7-51B0864D56DA}"/>
          </ac:picMkLst>
        </pc:picChg>
      </pc:sldChg>
      <pc:sldChg chg="modSp add mod">
        <pc:chgData name="Srinivasa Rao" userId="a6b54366-f13d-4292-8bb4-f06c50909b1e" providerId="ADAL" clId="{9FCB31F7-5283-B647-BE13-D62A0C626711}" dt="2024-11-03T21:35:11.619" v="278" actId="115"/>
        <pc:sldMkLst>
          <pc:docMk/>
          <pc:sldMk cId="774331437" sldId="265"/>
        </pc:sldMkLst>
        <pc:spChg chg="mod">
          <ac:chgData name="Srinivasa Rao" userId="a6b54366-f13d-4292-8bb4-f06c50909b1e" providerId="ADAL" clId="{9FCB31F7-5283-B647-BE13-D62A0C626711}" dt="2024-11-03T21:35:11.619" v="278" actId="115"/>
          <ac:spMkLst>
            <pc:docMk/>
            <pc:sldMk cId="774331437" sldId="265"/>
            <ac:spMk id="3" creationId="{FA984AB3-0EED-5770-AC70-44FAD37736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Deep learning is a subset of machine learning</a:t>
            </a:r>
            <a:endParaRPr lang="en-GB" sz="2400" dirty="0"/>
          </a:p>
          <a:p>
            <a:r>
              <a:rPr lang="en-GB" sz="2400" dirty="0"/>
              <a:t>N</a:t>
            </a:r>
            <a:r>
              <a:rPr sz="2400" dirty="0" err="1"/>
              <a:t>eural</a:t>
            </a:r>
            <a:r>
              <a:rPr sz="2400" dirty="0"/>
              <a:t> networks with multiple layers learn to extract complex patterns from data. </a:t>
            </a:r>
            <a:endParaRPr lang="en-GB" sz="2400" dirty="0"/>
          </a:p>
          <a:p>
            <a:r>
              <a:rPr lang="en-GB" sz="2400" dirty="0"/>
              <a:t>W</a:t>
            </a:r>
            <a:r>
              <a:rPr sz="2400" dirty="0" err="1"/>
              <a:t>idely</a:t>
            </a:r>
            <a:r>
              <a:rPr sz="2400" dirty="0"/>
              <a:t> used for tasks like image recognition, natural language processing, and more.</a:t>
            </a:r>
            <a:endParaRPr lang="en-GB" sz="2400" dirty="0"/>
          </a:p>
          <a:p>
            <a:r>
              <a:rPr lang="en-GB" sz="2400" dirty="0"/>
              <a:t>In contrast to other ML approaches, DL is a ‘black box’ </a:t>
            </a:r>
          </a:p>
          <a:p>
            <a:r>
              <a:rPr lang="en-GB" sz="2400" dirty="0"/>
              <a:t>the network determines the relative importance of combinations of features through an iterative process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image data</a:t>
            </a:r>
            <a:endParaRPr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 neuron in a neural network is a mathematical function </a:t>
            </a:r>
            <a:endParaRPr lang="en-GB" sz="2400" dirty="0"/>
          </a:p>
          <a:p>
            <a:r>
              <a:rPr lang="en-GB" sz="2400" dirty="0"/>
              <a:t>T</a:t>
            </a:r>
            <a:r>
              <a:rPr sz="2400" dirty="0" err="1"/>
              <a:t>akes</a:t>
            </a:r>
            <a:r>
              <a:rPr sz="2400" dirty="0"/>
              <a:t> inputs, applies weights and biases, and outputs an activation. </a:t>
            </a:r>
            <a:endParaRPr lang="en-GB" sz="2400" dirty="0"/>
          </a:p>
          <a:p>
            <a:r>
              <a:rPr sz="2400" dirty="0"/>
              <a:t>Inspired by biological neurons, though </a:t>
            </a:r>
            <a:r>
              <a:rPr sz="2400" i="1" dirty="0"/>
              <a:t>greatly</a:t>
            </a:r>
            <a:r>
              <a:rPr sz="2400" dirty="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LeCun et al., Nature 2015</a:t>
            </a:r>
          </a:p>
          <a:p>
            <a:r>
              <a:rPr lang="en-US" dirty="0">
                <a:hlinkClick r:id="rId3"/>
              </a:rPr>
              <a:t>https://www.nature.com/articles/nature14539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err="1"/>
              <a:t>ReLU</a:t>
            </a:r>
            <a:r>
              <a:rPr sz="2400"/>
              <a:t>: An activation function that introduces non-linearity by converting negative values to zero.</a:t>
            </a:r>
            <a:endParaRPr lang="en-GB" sz="2400"/>
          </a:p>
          <a:p>
            <a:r>
              <a:rPr sz="2400" b="1" err="1"/>
              <a:t>Softmax</a:t>
            </a:r>
            <a:r>
              <a:rPr sz="2400"/>
              <a:t>: A function that converts outputs to probabilities, used in classification tasks.</a:t>
            </a:r>
            <a:endParaRPr lang="en-GB" sz="2400"/>
          </a:p>
          <a:p>
            <a:r>
              <a:rPr sz="2400" b="1"/>
              <a:t>Pooling</a:t>
            </a:r>
            <a:r>
              <a:rPr sz="2400"/>
              <a:t>: A layer that reduces spatial dimensions, helping with feature abstraction and reducing computation.</a:t>
            </a:r>
            <a:endParaRPr lang="en-GB" sz="2400"/>
          </a:p>
          <a:p>
            <a:r>
              <a:rPr lang="en-GB" sz="2400" b="1"/>
              <a:t>Loss function</a:t>
            </a:r>
            <a:r>
              <a:rPr lang="en-GB" sz="2400"/>
              <a:t>: a mathematical function that quantifies the deviation of the predictions from the actual targets.</a:t>
            </a:r>
          </a:p>
          <a:p>
            <a:r>
              <a:rPr lang="en-GB" sz="2400" b="1"/>
              <a:t>Optimizer</a:t>
            </a:r>
            <a:r>
              <a:rPr lang="en-GB" sz="2400"/>
              <a:t>: a method to alter the weights and biases to minimize the loss.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/>
              <a:t>Hyperparameters are configurations external to the model</a:t>
            </a:r>
            <a:r>
              <a:rPr lang="en-GB" sz="2400"/>
              <a:t> which impact model performance and training efficiency</a:t>
            </a:r>
          </a:p>
          <a:p>
            <a:r>
              <a:rPr sz="2400"/>
              <a:t>learning rat</a:t>
            </a:r>
            <a:r>
              <a:rPr lang="en-GB" sz="2400"/>
              <a:t>e</a:t>
            </a:r>
          </a:p>
          <a:p>
            <a:r>
              <a:rPr sz="2400"/>
              <a:t>batch size</a:t>
            </a:r>
            <a:endParaRPr lang="en-GB" sz="2400"/>
          </a:p>
          <a:p>
            <a:r>
              <a:rPr sz="2400"/>
              <a:t>number of 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https://cs.stanford.edu/people/karpathy/cnnembed/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Transformers, initially developed for NLP, have been applied to image analysis</a:t>
            </a:r>
            <a:r>
              <a:rPr lang="en-GB" sz="2400"/>
              <a:t> (</a:t>
            </a:r>
            <a:r>
              <a:rPr lang="en-GB" sz="2400" err="1"/>
              <a:t>VisionTransformer</a:t>
            </a:r>
            <a:r>
              <a:rPr lang="en-GB" sz="2400"/>
              <a:t>)</a:t>
            </a:r>
          </a:p>
          <a:p>
            <a:r>
              <a:rPr lang="en-GB" sz="2400"/>
              <a:t>Compared to CNNs:</a:t>
            </a:r>
          </a:p>
          <a:p>
            <a:pPr lvl="1"/>
            <a:r>
              <a:t>Advantages: Better handling of long-range dependencies, flexibility in tasks.</a:t>
            </a:r>
            <a:endParaRPr lang="en-GB"/>
          </a:p>
          <a:p>
            <a:pPr lvl="1"/>
            <a:r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Introduction to Deep Learning</vt:lpstr>
      <vt:lpstr>Introduction to image data</vt:lpstr>
      <vt:lpstr>What is a 'Neuron'?</vt:lpstr>
      <vt:lpstr>How Does a Neural Network 'Learn'?</vt:lpstr>
      <vt:lpstr>What is a Convolutional Neural Network?</vt:lpstr>
      <vt:lpstr>Some terms</vt:lpstr>
      <vt:lpstr>What are Hyperparameters?</vt:lpstr>
      <vt:lpstr>How Can You Use Pre-trained Models?</vt:lpstr>
      <vt:lpstr>Transformer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lastModifiedBy>Srinivasa Rao</cp:lastModifiedBy>
  <cp:revision>1</cp:revision>
  <dcterms:created xsi:type="dcterms:W3CDTF">2024-11-03T20:59:20Z</dcterms:created>
  <dcterms:modified xsi:type="dcterms:W3CDTF">2024-11-03T21:35:57Z</dcterms:modified>
</cp:coreProperties>
</file>