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  <p:sldMasterId id="214748374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2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1A4A0-E56E-4043-8DBA-D45C023C38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58CC62-B100-43A8-BF7C-E79E00B02E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/>
            <a:t>Script</a:t>
          </a:r>
          <a:endParaRPr lang="en-US"/>
        </a:p>
      </dgm:t>
    </dgm:pt>
    <dgm:pt modelId="{93835F3E-A6A9-4D54-8372-5FA39C8E4A08}" type="parTrans" cxnId="{D663047C-4850-4580-921C-D10B0C607480}">
      <dgm:prSet/>
      <dgm:spPr/>
      <dgm:t>
        <a:bodyPr/>
        <a:lstStyle/>
        <a:p>
          <a:endParaRPr lang="en-US"/>
        </a:p>
      </dgm:t>
    </dgm:pt>
    <dgm:pt modelId="{35B848B7-2B4C-4A6F-B852-B566869EBF2D}" type="sibTrans" cxnId="{D663047C-4850-4580-921C-D10B0C607480}">
      <dgm:prSet/>
      <dgm:spPr/>
      <dgm:t>
        <a:bodyPr/>
        <a:lstStyle/>
        <a:p>
          <a:endParaRPr lang="en-US"/>
        </a:p>
      </dgm:t>
    </dgm:pt>
    <dgm:pt modelId="{9E612476-A95F-4D15-8AD2-C1C888DA23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/>
            <a:t>Console</a:t>
          </a:r>
          <a:endParaRPr lang="en-US"/>
        </a:p>
      </dgm:t>
    </dgm:pt>
    <dgm:pt modelId="{08B5E1B7-79E0-4FAB-80E9-79D46914CA98}" type="parTrans" cxnId="{BE7E88BA-3476-4F78-9097-384BC9316E9B}">
      <dgm:prSet/>
      <dgm:spPr/>
      <dgm:t>
        <a:bodyPr/>
        <a:lstStyle/>
        <a:p>
          <a:endParaRPr lang="en-US"/>
        </a:p>
      </dgm:t>
    </dgm:pt>
    <dgm:pt modelId="{E1F908A1-4A71-4DFC-96C8-2D558211C394}" type="sibTrans" cxnId="{BE7E88BA-3476-4F78-9097-384BC9316E9B}">
      <dgm:prSet/>
      <dgm:spPr/>
      <dgm:t>
        <a:bodyPr/>
        <a:lstStyle/>
        <a:p>
          <a:endParaRPr lang="en-US"/>
        </a:p>
      </dgm:t>
    </dgm:pt>
    <dgm:pt modelId="{2A33C524-75D1-4017-B8E6-38BCF9C1E5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/>
            <a:t>Help/Plots/Files</a:t>
          </a:r>
          <a:endParaRPr lang="en-US"/>
        </a:p>
      </dgm:t>
    </dgm:pt>
    <dgm:pt modelId="{BD0FDFE4-7743-414B-95ED-599AF883696E}" type="parTrans" cxnId="{058ED777-AD93-4A17-BE24-888A5EBE3707}">
      <dgm:prSet/>
      <dgm:spPr/>
      <dgm:t>
        <a:bodyPr/>
        <a:lstStyle/>
        <a:p>
          <a:endParaRPr lang="en-US"/>
        </a:p>
      </dgm:t>
    </dgm:pt>
    <dgm:pt modelId="{F1F463F5-87DE-48A6-9B3C-E804D7EF3C0B}" type="sibTrans" cxnId="{058ED777-AD93-4A17-BE24-888A5EBE3707}">
      <dgm:prSet/>
      <dgm:spPr/>
      <dgm:t>
        <a:bodyPr/>
        <a:lstStyle/>
        <a:p>
          <a:endParaRPr lang="en-US"/>
        </a:p>
      </dgm:t>
    </dgm:pt>
    <dgm:pt modelId="{CC72B9E2-B0A9-4A07-9EF4-37ACAFF243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Environment/History</a:t>
          </a:r>
          <a:endParaRPr lang="en-US"/>
        </a:p>
      </dgm:t>
    </dgm:pt>
    <dgm:pt modelId="{7E2A19ED-E220-4E09-B106-F92903A8A86C}" type="parTrans" cxnId="{DA8189C3-AA0C-4A05-91DD-145527C82C90}">
      <dgm:prSet/>
      <dgm:spPr/>
      <dgm:t>
        <a:bodyPr/>
        <a:lstStyle/>
        <a:p>
          <a:endParaRPr lang="en-US"/>
        </a:p>
      </dgm:t>
    </dgm:pt>
    <dgm:pt modelId="{494917DE-4EC3-4C36-BAF8-6376037ADDDA}" type="sibTrans" cxnId="{DA8189C3-AA0C-4A05-91DD-145527C82C90}">
      <dgm:prSet/>
      <dgm:spPr/>
      <dgm:t>
        <a:bodyPr/>
        <a:lstStyle/>
        <a:p>
          <a:endParaRPr lang="en-US"/>
        </a:p>
      </dgm:t>
    </dgm:pt>
    <dgm:pt modelId="{86C78092-2264-43D5-8C19-6CB2719A9FE5}" type="pres">
      <dgm:prSet presAssocID="{7551A4A0-E56E-4043-8DBA-D45C023C3813}" presName="root" presStyleCnt="0">
        <dgm:presLayoutVars>
          <dgm:dir/>
          <dgm:resizeHandles val="exact"/>
        </dgm:presLayoutVars>
      </dgm:prSet>
      <dgm:spPr/>
    </dgm:pt>
    <dgm:pt modelId="{C4977BC0-EF9B-43AC-BFF9-A678BCDF37FC}" type="pres">
      <dgm:prSet presAssocID="{0958CC62-B100-43A8-BF7C-E79E00B02E77}" presName="compNode" presStyleCnt="0"/>
      <dgm:spPr/>
    </dgm:pt>
    <dgm:pt modelId="{CAA8CC96-5CDF-47C0-9CBF-E80CAD7BFD7F}" type="pres">
      <dgm:prSet presAssocID="{0958CC62-B100-43A8-BF7C-E79E00B02E77}" presName="iconBgRect" presStyleLbl="bgShp" presStyleIdx="0" presStyleCnt="4"/>
      <dgm:spPr/>
    </dgm:pt>
    <dgm:pt modelId="{D8B7A3B9-2FAC-4266-BD34-5496F5640A0F}" type="pres">
      <dgm:prSet presAssocID="{0958CC62-B100-43A8-BF7C-E79E00B02E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B965AC4-2F11-4B66-A572-36B0660AFFA8}" type="pres">
      <dgm:prSet presAssocID="{0958CC62-B100-43A8-BF7C-E79E00B02E77}" presName="spaceRect" presStyleCnt="0"/>
      <dgm:spPr/>
    </dgm:pt>
    <dgm:pt modelId="{889AA05C-2632-4B18-8569-50B59B92344D}" type="pres">
      <dgm:prSet presAssocID="{0958CC62-B100-43A8-BF7C-E79E00B02E77}" presName="textRect" presStyleLbl="revTx" presStyleIdx="0" presStyleCnt="4">
        <dgm:presLayoutVars>
          <dgm:chMax val="1"/>
          <dgm:chPref val="1"/>
        </dgm:presLayoutVars>
      </dgm:prSet>
      <dgm:spPr/>
    </dgm:pt>
    <dgm:pt modelId="{4D29354E-708C-4091-B942-4171E6B40EB6}" type="pres">
      <dgm:prSet presAssocID="{35B848B7-2B4C-4A6F-B852-B566869EBF2D}" presName="sibTrans" presStyleCnt="0"/>
      <dgm:spPr/>
    </dgm:pt>
    <dgm:pt modelId="{6A48EA15-0E25-4329-974B-11818C4337B8}" type="pres">
      <dgm:prSet presAssocID="{9E612476-A95F-4D15-8AD2-C1C888DA2325}" presName="compNode" presStyleCnt="0"/>
      <dgm:spPr/>
    </dgm:pt>
    <dgm:pt modelId="{097309B7-F626-4333-A21B-C14CF7C07ACE}" type="pres">
      <dgm:prSet presAssocID="{9E612476-A95F-4D15-8AD2-C1C888DA2325}" presName="iconBgRect" presStyleLbl="bgShp" presStyleIdx="1" presStyleCnt="4"/>
      <dgm:spPr/>
    </dgm:pt>
    <dgm:pt modelId="{8422FCC6-3FE6-458D-845E-53C55C78A4A2}" type="pres">
      <dgm:prSet presAssocID="{9E612476-A95F-4D15-8AD2-C1C888DA23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75480C1-4C93-4C45-AF45-74FC6ECC1CC9}" type="pres">
      <dgm:prSet presAssocID="{9E612476-A95F-4D15-8AD2-C1C888DA2325}" presName="spaceRect" presStyleCnt="0"/>
      <dgm:spPr/>
    </dgm:pt>
    <dgm:pt modelId="{DF45D8F1-5CC2-41FE-8F88-673C3EE02730}" type="pres">
      <dgm:prSet presAssocID="{9E612476-A95F-4D15-8AD2-C1C888DA2325}" presName="textRect" presStyleLbl="revTx" presStyleIdx="1" presStyleCnt="4">
        <dgm:presLayoutVars>
          <dgm:chMax val="1"/>
          <dgm:chPref val="1"/>
        </dgm:presLayoutVars>
      </dgm:prSet>
      <dgm:spPr/>
    </dgm:pt>
    <dgm:pt modelId="{3A631C45-FCEA-440C-ABD6-1DBB82EF7F40}" type="pres">
      <dgm:prSet presAssocID="{E1F908A1-4A71-4DFC-96C8-2D558211C394}" presName="sibTrans" presStyleCnt="0"/>
      <dgm:spPr/>
    </dgm:pt>
    <dgm:pt modelId="{8FCDE9DC-BB01-4141-A57F-D5F5DE244BC1}" type="pres">
      <dgm:prSet presAssocID="{2A33C524-75D1-4017-B8E6-38BCF9C1E5BE}" presName="compNode" presStyleCnt="0"/>
      <dgm:spPr/>
    </dgm:pt>
    <dgm:pt modelId="{BAB6BF54-9C97-4963-9B2E-ED01F385C621}" type="pres">
      <dgm:prSet presAssocID="{2A33C524-75D1-4017-B8E6-38BCF9C1E5BE}" presName="iconBgRect" presStyleLbl="bgShp" presStyleIdx="2" presStyleCnt="4"/>
      <dgm:spPr/>
    </dgm:pt>
    <dgm:pt modelId="{076B5E70-A538-4408-982A-C2A927F5946A}" type="pres">
      <dgm:prSet presAssocID="{2A33C524-75D1-4017-B8E6-38BCF9C1E5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CF07AE9-9A54-49AE-9CC0-EE78809C56A5}" type="pres">
      <dgm:prSet presAssocID="{2A33C524-75D1-4017-B8E6-38BCF9C1E5BE}" presName="spaceRect" presStyleCnt="0"/>
      <dgm:spPr/>
    </dgm:pt>
    <dgm:pt modelId="{1F890311-8423-41C3-AA53-89A073086684}" type="pres">
      <dgm:prSet presAssocID="{2A33C524-75D1-4017-B8E6-38BCF9C1E5BE}" presName="textRect" presStyleLbl="revTx" presStyleIdx="2" presStyleCnt="4">
        <dgm:presLayoutVars>
          <dgm:chMax val="1"/>
          <dgm:chPref val="1"/>
        </dgm:presLayoutVars>
      </dgm:prSet>
      <dgm:spPr/>
    </dgm:pt>
    <dgm:pt modelId="{7CA5AF7D-89C6-4433-B7BF-7A473B811429}" type="pres">
      <dgm:prSet presAssocID="{F1F463F5-87DE-48A6-9B3C-E804D7EF3C0B}" presName="sibTrans" presStyleCnt="0"/>
      <dgm:spPr/>
    </dgm:pt>
    <dgm:pt modelId="{1876463D-587E-4F1F-B9A1-DF8812E61EB2}" type="pres">
      <dgm:prSet presAssocID="{CC72B9E2-B0A9-4A07-9EF4-37ACAFF243AC}" presName="compNode" presStyleCnt="0"/>
      <dgm:spPr/>
    </dgm:pt>
    <dgm:pt modelId="{9C472BC0-2A7F-4EEF-A0AF-6C3EC63FA047}" type="pres">
      <dgm:prSet presAssocID="{CC72B9E2-B0A9-4A07-9EF4-37ACAFF243AC}" presName="iconBgRect" presStyleLbl="bgShp" presStyleIdx="3" presStyleCnt="4"/>
      <dgm:spPr/>
    </dgm:pt>
    <dgm:pt modelId="{B769F035-4F4B-475F-A0E7-15649DF4BFF9}" type="pres">
      <dgm:prSet presAssocID="{CC72B9E2-B0A9-4A07-9EF4-37ACAFF243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565CD5A-AD3F-409A-A3B4-5C19129334D4}" type="pres">
      <dgm:prSet presAssocID="{CC72B9E2-B0A9-4A07-9EF4-37ACAFF243AC}" presName="spaceRect" presStyleCnt="0"/>
      <dgm:spPr/>
    </dgm:pt>
    <dgm:pt modelId="{2EBC88B3-A1B4-4817-98E1-E65B6966BFD3}" type="pres">
      <dgm:prSet presAssocID="{CC72B9E2-B0A9-4A07-9EF4-37ACAFF243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158C117-D688-47FD-885A-342DB33876A0}" type="presOf" srcId="{2A33C524-75D1-4017-B8E6-38BCF9C1E5BE}" destId="{1F890311-8423-41C3-AA53-89A073086684}" srcOrd="0" destOrd="0" presId="urn:microsoft.com/office/officeart/2018/5/layout/IconCircleLabelList"/>
    <dgm:cxn modelId="{9ED3303E-3254-470B-A496-3042B3969C15}" type="presOf" srcId="{CC72B9E2-B0A9-4A07-9EF4-37ACAFF243AC}" destId="{2EBC88B3-A1B4-4817-98E1-E65B6966BFD3}" srcOrd="0" destOrd="0" presId="urn:microsoft.com/office/officeart/2018/5/layout/IconCircleLabelList"/>
    <dgm:cxn modelId="{058ED777-AD93-4A17-BE24-888A5EBE3707}" srcId="{7551A4A0-E56E-4043-8DBA-D45C023C3813}" destId="{2A33C524-75D1-4017-B8E6-38BCF9C1E5BE}" srcOrd="2" destOrd="0" parTransId="{BD0FDFE4-7743-414B-95ED-599AF883696E}" sibTransId="{F1F463F5-87DE-48A6-9B3C-E804D7EF3C0B}"/>
    <dgm:cxn modelId="{D663047C-4850-4580-921C-D10B0C607480}" srcId="{7551A4A0-E56E-4043-8DBA-D45C023C3813}" destId="{0958CC62-B100-43A8-BF7C-E79E00B02E77}" srcOrd="0" destOrd="0" parTransId="{93835F3E-A6A9-4D54-8372-5FA39C8E4A08}" sibTransId="{35B848B7-2B4C-4A6F-B852-B566869EBF2D}"/>
    <dgm:cxn modelId="{F2105C8A-77B6-480A-B717-B94354FC5863}" type="presOf" srcId="{0958CC62-B100-43A8-BF7C-E79E00B02E77}" destId="{889AA05C-2632-4B18-8569-50B59B92344D}" srcOrd="0" destOrd="0" presId="urn:microsoft.com/office/officeart/2018/5/layout/IconCircleLabelList"/>
    <dgm:cxn modelId="{BE7E88BA-3476-4F78-9097-384BC9316E9B}" srcId="{7551A4A0-E56E-4043-8DBA-D45C023C3813}" destId="{9E612476-A95F-4D15-8AD2-C1C888DA2325}" srcOrd="1" destOrd="0" parTransId="{08B5E1B7-79E0-4FAB-80E9-79D46914CA98}" sibTransId="{E1F908A1-4A71-4DFC-96C8-2D558211C394}"/>
    <dgm:cxn modelId="{DA8189C3-AA0C-4A05-91DD-145527C82C90}" srcId="{7551A4A0-E56E-4043-8DBA-D45C023C3813}" destId="{CC72B9E2-B0A9-4A07-9EF4-37ACAFF243AC}" srcOrd="3" destOrd="0" parTransId="{7E2A19ED-E220-4E09-B106-F92903A8A86C}" sibTransId="{494917DE-4EC3-4C36-BAF8-6376037ADDDA}"/>
    <dgm:cxn modelId="{13B03AC9-8F1C-44EF-B1B5-DA63F75C702A}" type="presOf" srcId="{7551A4A0-E56E-4043-8DBA-D45C023C3813}" destId="{86C78092-2264-43D5-8C19-6CB2719A9FE5}" srcOrd="0" destOrd="0" presId="urn:microsoft.com/office/officeart/2018/5/layout/IconCircleLabelList"/>
    <dgm:cxn modelId="{6869D2F1-1727-4216-8C1B-5000054B247D}" type="presOf" srcId="{9E612476-A95F-4D15-8AD2-C1C888DA2325}" destId="{DF45D8F1-5CC2-41FE-8F88-673C3EE02730}" srcOrd="0" destOrd="0" presId="urn:microsoft.com/office/officeart/2018/5/layout/IconCircleLabelList"/>
    <dgm:cxn modelId="{1CEF2732-CFB5-4590-8BB3-81A3EC2F3F8B}" type="presParOf" srcId="{86C78092-2264-43D5-8C19-6CB2719A9FE5}" destId="{C4977BC0-EF9B-43AC-BFF9-A678BCDF37FC}" srcOrd="0" destOrd="0" presId="urn:microsoft.com/office/officeart/2018/5/layout/IconCircleLabelList"/>
    <dgm:cxn modelId="{7FCFF88E-6C49-426D-A359-CB58526FCFD7}" type="presParOf" srcId="{C4977BC0-EF9B-43AC-BFF9-A678BCDF37FC}" destId="{CAA8CC96-5CDF-47C0-9CBF-E80CAD7BFD7F}" srcOrd="0" destOrd="0" presId="urn:microsoft.com/office/officeart/2018/5/layout/IconCircleLabelList"/>
    <dgm:cxn modelId="{D9B6AABE-AA46-4B53-979C-B3EE301FE723}" type="presParOf" srcId="{C4977BC0-EF9B-43AC-BFF9-A678BCDF37FC}" destId="{D8B7A3B9-2FAC-4266-BD34-5496F5640A0F}" srcOrd="1" destOrd="0" presId="urn:microsoft.com/office/officeart/2018/5/layout/IconCircleLabelList"/>
    <dgm:cxn modelId="{C695FF43-592A-4E67-89A4-EA8AE626C88E}" type="presParOf" srcId="{C4977BC0-EF9B-43AC-BFF9-A678BCDF37FC}" destId="{3B965AC4-2F11-4B66-A572-36B0660AFFA8}" srcOrd="2" destOrd="0" presId="urn:microsoft.com/office/officeart/2018/5/layout/IconCircleLabelList"/>
    <dgm:cxn modelId="{C79E459E-0A26-4B38-8ABE-6E759D39E6AC}" type="presParOf" srcId="{C4977BC0-EF9B-43AC-BFF9-A678BCDF37FC}" destId="{889AA05C-2632-4B18-8569-50B59B92344D}" srcOrd="3" destOrd="0" presId="urn:microsoft.com/office/officeart/2018/5/layout/IconCircleLabelList"/>
    <dgm:cxn modelId="{27616049-909D-4736-BB9C-47E2A216200E}" type="presParOf" srcId="{86C78092-2264-43D5-8C19-6CB2719A9FE5}" destId="{4D29354E-708C-4091-B942-4171E6B40EB6}" srcOrd="1" destOrd="0" presId="urn:microsoft.com/office/officeart/2018/5/layout/IconCircleLabelList"/>
    <dgm:cxn modelId="{D4E529C9-3510-4809-9B7C-E46228CAE5B8}" type="presParOf" srcId="{86C78092-2264-43D5-8C19-6CB2719A9FE5}" destId="{6A48EA15-0E25-4329-974B-11818C4337B8}" srcOrd="2" destOrd="0" presId="urn:microsoft.com/office/officeart/2018/5/layout/IconCircleLabelList"/>
    <dgm:cxn modelId="{CCC6075D-F645-4243-B35E-FAA80CD6B7CF}" type="presParOf" srcId="{6A48EA15-0E25-4329-974B-11818C4337B8}" destId="{097309B7-F626-4333-A21B-C14CF7C07ACE}" srcOrd="0" destOrd="0" presId="urn:microsoft.com/office/officeart/2018/5/layout/IconCircleLabelList"/>
    <dgm:cxn modelId="{98471257-B3E3-4167-8B33-D6FBB727A455}" type="presParOf" srcId="{6A48EA15-0E25-4329-974B-11818C4337B8}" destId="{8422FCC6-3FE6-458D-845E-53C55C78A4A2}" srcOrd="1" destOrd="0" presId="urn:microsoft.com/office/officeart/2018/5/layout/IconCircleLabelList"/>
    <dgm:cxn modelId="{7FA65527-8AC3-4604-B57D-3AB911A54C71}" type="presParOf" srcId="{6A48EA15-0E25-4329-974B-11818C4337B8}" destId="{175480C1-4C93-4C45-AF45-74FC6ECC1CC9}" srcOrd="2" destOrd="0" presId="urn:microsoft.com/office/officeart/2018/5/layout/IconCircleLabelList"/>
    <dgm:cxn modelId="{7444A868-4A88-4E3B-9BE2-BF7B9B3D68C0}" type="presParOf" srcId="{6A48EA15-0E25-4329-974B-11818C4337B8}" destId="{DF45D8F1-5CC2-41FE-8F88-673C3EE02730}" srcOrd="3" destOrd="0" presId="urn:microsoft.com/office/officeart/2018/5/layout/IconCircleLabelList"/>
    <dgm:cxn modelId="{C7E0BD29-DE0F-444F-B38A-2D466060062F}" type="presParOf" srcId="{86C78092-2264-43D5-8C19-6CB2719A9FE5}" destId="{3A631C45-FCEA-440C-ABD6-1DBB82EF7F40}" srcOrd="3" destOrd="0" presId="urn:microsoft.com/office/officeart/2018/5/layout/IconCircleLabelList"/>
    <dgm:cxn modelId="{62F7C11A-364A-46F2-8421-5796D93AC667}" type="presParOf" srcId="{86C78092-2264-43D5-8C19-6CB2719A9FE5}" destId="{8FCDE9DC-BB01-4141-A57F-D5F5DE244BC1}" srcOrd="4" destOrd="0" presId="urn:microsoft.com/office/officeart/2018/5/layout/IconCircleLabelList"/>
    <dgm:cxn modelId="{D6A967E0-1324-4AA6-AB26-876729641293}" type="presParOf" srcId="{8FCDE9DC-BB01-4141-A57F-D5F5DE244BC1}" destId="{BAB6BF54-9C97-4963-9B2E-ED01F385C621}" srcOrd="0" destOrd="0" presId="urn:microsoft.com/office/officeart/2018/5/layout/IconCircleLabelList"/>
    <dgm:cxn modelId="{46DB3968-0119-49CD-8558-788A58D68D62}" type="presParOf" srcId="{8FCDE9DC-BB01-4141-A57F-D5F5DE244BC1}" destId="{076B5E70-A538-4408-982A-C2A927F5946A}" srcOrd="1" destOrd="0" presId="urn:microsoft.com/office/officeart/2018/5/layout/IconCircleLabelList"/>
    <dgm:cxn modelId="{F2297F29-072B-43D2-918A-84BC96CD5E57}" type="presParOf" srcId="{8FCDE9DC-BB01-4141-A57F-D5F5DE244BC1}" destId="{0CF07AE9-9A54-49AE-9CC0-EE78809C56A5}" srcOrd="2" destOrd="0" presId="urn:microsoft.com/office/officeart/2018/5/layout/IconCircleLabelList"/>
    <dgm:cxn modelId="{E7BDD807-44EF-4379-8F0D-865AE4444067}" type="presParOf" srcId="{8FCDE9DC-BB01-4141-A57F-D5F5DE244BC1}" destId="{1F890311-8423-41C3-AA53-89A073086684}" srcOrd="3" destOrd="0" presId="urn:microsoft.com/office/officeart/2018/5/layout/IconCircleLabelList"/>
    <dgm:cxn modelId="{977BE465-15A2-4AD1-A374-C5099A15111E}" type="presParOf" srcId="{86C78092-2264-43D5-8C19-6CB2719A9FE5}" destId="{7CA5AF7D-89C6-4433-B7BF-7A473B811429}" srcOrd="5" destOrd="0" presId="urn:microsoft.com/office/officeart/2018/5/layout/IconCircleLabelList"/>
    <dgm:cxn modelId="{A1058E98-291A-40E8-B358-3E05F7A0F50D}" type="presParOf" srcId="{86C78092-2264-43D5-8C19-6CB2719A9FE5}" destId="{1876463D-587E-4F1F-B9A1-DF8812E61EB2}" srcOrd="6" destOrd="0" presId="urn:microsoft.com/office/officeart/2018/5/layout/IconCircleLabelList"/>
    <dgm:cxn modelId="{5F0734E9-62EE-467D-80DC-83F66A521367}" type="presParOf" srcId="{1876463D-587E-4F1F-B9A1-DF8812E61EB2}" destId="{9C472BC0-2A7F-4EEF-A0AF-6C3EC63FA047}" srcOrd="0" destOrd="0" presId="urn:microsoft.com/office/officeart/2018/5/layout/IconCircleLabelList"/>
    <dgm:cxn modelId="{EDF2B2FD-47B2-4F48-BECC-FB1E3E2913EB}" type="presParOf" srcId="{1876463D-587E-4F1F-B9A1-DF8812E61EB2}" destId="{B769F035-4F4B-475F-A0E7-15649DF4BFF9}" srcOrd="1" destOrd="0" presId="urn:microsoft.com/office/officeart/2018/5/layout/IconCircleLabelList"/>
    <dgm:cxn modelId="{DF7D6348-9080-40A0-982E-51FDD49663FE}" type="presParOf" srcId="{1876463D-587E-4F1F-B9A1-DF8812E61EB2}" destId="{B565CD5A-AD3F-409A-A3B4-5C19129334D4}" srcOrd="2" destOrd="0" presId="urn:microsoft.com/office/officeart/2018/5/layout/IconCircleLabelList"/>
    <dgm:cxn modelId="{859451FD-27CF-47F2-AE94-5583EC51E50D}" type="presParOf" srcId="{1876463D-587E-4F1F-B9A1-DF8812E61EB2}" destId="{2EBC88B3-A1B4-4817-98E1-E65B6966BF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r>
            <a:rPr lang="en-GB"/>
            <a:t>Pi, Avogadro’s number</a:t>
          </a:r>
          <a:endParaRPr lang="en-US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r>
            <a:rPr lang="en-GB"/>
            <a:t>X = 10, y = 20; x + y = 30</a:t>
          </a:r>
          <a:endParaRPr lang="en-US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/>
            <a:t>? and ??</a:t>
          </a:r>
          <a:endParaRPr lang="en-US"/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r>
            <a:rPr lang="en-US"/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/>
            <a:t>The ‘arrow’: x &lt;- 2</a:t>
          </a:r>
          <a:endParaRPr lang="en-US"/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/>
            <a:t>Equals sign: x = 2 </a:t>
          </a:r>
          <a:endParaRPr lang="en-US"/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8CC96-5CDF-47C0-9CBF-E80CAD7BFD7F}">
      <dsp:nvSpPr>
        <dsp:cNvPr id="0" name=""/>
        <dsp:cNvSpPr/>
      </dsp:nvSpPr>
      <dsp:spPr>
        <a:xfrm>
          <a:off x="436757" y="48526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7A3B9-2FAC-4266-BD34-5496F5640A0F}">
      <dsp:nvSpPr>
        <dsp:cNvPr id="0" name=""/>
        <dsp:cNvSpPr/>
      </dsp:nvSpPr>
      <dsp:spPr>
        <a:xfrm>
          <a:off x="670757" y="71926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AA05C-2632-4B18-8569-50B59B92344D}">
      <dsp:nvSpPr>
        <dsp:cNvPr id="0" name=""/>
        <dsp:cNvSpPr/>
      </dsp:nvSpPr>
      <dsp:spPr>
        <a:xfrm>
          <a:off x="85757" y="19252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0" kern="1200"/>
            <a:t>Script</a:t>
          </a:r>
          <a:endParaRPr lang="en-US" sz="1400" kern="1200"/>
        </a:p>
      </dsp:txBody>
      <dsp:txXfrm>
        <a:off x="85757" y="1925263"/>
        <a:ext cx="1800000" cy="720000"/>
      </dsp:txXfrm>
    </dsp:sp>
    <dsp:sp modelId="{097309B7-F626-4333-A21B-C14CF7C07ACE}">
      <dsp:nvSpPr>
        <dsp:cNvPr id="0" name=""/>
        <dsp:cNvSpPr/>
      </dsp:nvSpPr>
      <dsp:spPr>
        <a:xfrm>
          <a:off x="2551757" y="48526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2FCC6-3FE6-458D-845E-53C55C78A4A2}">
      <dsp:nvSpPr>
        <dsp:cNvPr id="0" name=""/>
        <dsp:cNvSpPr/>
      </dsp:nvSpPr>
      <dsp:spPr>
        <a:xfrm>
          <a:off x="2785757" y="71926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5D8F1-5CC2-41FE-8F88-673C3EE02730}">
      <dsp:nvSpPr>
        <dsp:cNvPr id="0" name=""/>
        <dsp:cNvSpPr/>
      </dsp:nvSpPr>
      <dsp:spPr>
        <a:xfrm>
          <a:off x="2200757" y="19252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0" kern="1200"/>
            <a:t>Console</a:t>
          </a:r>
          <a:endParaRPr lang="en-US" sz="1400" kern="1200"/>
        </a:p>
      </dsp:txBody>
      <dsp:txXfrm>
        <a:off x="2200757" y="1925263"/>
        <a:ext cx="1800000" cy="720000"/>
      </dsp:txXfrm>
    </dsp:sp>
    <dsp:sp modelId="{BAB6BF54-9C97-4963-9B2E-ED01F385C621}">
      <dsp:nvSpPr>
        <dsp:cNvPr id="0" name=""/>
        <dsp:cNvSpPr/>
      </dsp:nvSpPr>
      <dsp:spPr>
        <a:xfrm>
          <a:off x="4666757" y="48526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B5E70-A538-4408-982A-C2A927F5946A}">
      <dsp:nvSpPr>
        <dsp:cNvPr id="0" name=""/>
        <dsp:cNvSpPr/>
      </dsp:nvSpPr>
      <dsp:spPr>
        <a:xfrm>
          <a:off x="4900757" y="71926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90311-8423-41C3-AA53-89A073086684}">
      <dsp:nvSpPr>
        <dsp:cNvPr id="0" name=""/>
        <dsp:cNvSpPr/>
      </dsp:nvSpPr>
      <dsp:spPr>
        <a:xfrm>
          <a:off x="4315757" y="19252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0" kern="1200"/>
            <a:t>Help/Plots/Files</a:t>
          </a:r>
          <a:endParaRPr lang="en-US" sz="1400" kern="1200"/>
        </a:p>
      </dsp:txBody>
      <dsp:txXfrm>
        <a:off x="4315757" y="1925263"/>
        <a:ext cx="1800000" cy="720000"/>
      </dsp:txXfrm>
    </dsp:sp>
    <dsp:sp modelId="{9C472BC0-2A7F-4EEF-A0AF-6C3EC63FA047}">
      <dsp:nvSpPr>
        <dsp:cNvPr id="0" name=""/>
        <dsp:cNvSpPr/>
      </dsp:nvSpPr>
      <dsp:spPr>
        <a:xfrm>
          <a:off x="6781757" y="48526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9F035-4F4B-475F-A0E7-15649DF4BFF9}">
      <dsp:nvSpPr>
        <dsp:cNvPr id="0" name=""/>
        <dsp:cNvSpPr/>
      </dsp:nvSpPr>
      <dsp:spPr>
        <a:xfrm>
          <a:off x="7015757" y="71926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88B3-A1B4-4817-98E1-E65B6966BFD3}">
      <dsp:nvSpPr>
        <dsp:cNvPr id="0" name=""/>
        <dsp:cNvSpPr/>
      </dsp:nvSpPr>
      <dsp:spPr>
        <a:xfrm>
          <a:off x="6430757" y="192526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Environment/History</a:t>
          </a:r>
          <a:endParaRPr lang="en-US" sz="1400" kern="1200"/>
        </a:p>
      </dsp:txBody>
      <dsp:txXfrm>
        <a:off x="6430757" y="192526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910405" y="-659098"/>
          <a:ext cx="1823034" cy="3597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/>
            <a:t>Pi, Avogadro’s number</a:t>
          </a:r>
          <a:endParaRPr lang="en-US" sz="4000" kern="1200"/>
        </a:p>
      </dsp:txBody>
      <dsp:txXfrm rot="-5400000">
        <a:off x="2023371" y="316929"/>
        <a:ext cx="3508110" cy="1645048"/>
      </dsp:txXfrm>
    </dsp:sp>
    <dsp:sp modelId="{6E01CFA3-4067-452D-AD4C-A07A32D98561}">
      <dsp:nvSpPr>
        <dsp:cNvPr id="0" name=""/>
        <dsp:cNvSpPr/>
      </dsp:nvSpPr>
      <dsp:spPr>
        <a:xfrm>
          <a:off x="0" y="57"/>
          <a:ext cx="2023370" cy="22787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/>
            <a:t>Constants are unchanging</a:t>
          </a:r>
          <a:endParaRPr lang="en-US" sz="2400" kern="1200"/>
        </a:p>
      </dsp:txBody>
      <dsp:txXfrm>
        <a:off x="98773" y="98830"/>
        <a:ext cx="1825824" cy="2081247"/>
      </dsp:txXfrm>
    </dsp:sp>
    <dsp:sp modelId="{46884875-7AAC-4989-89EC-5ADB90846249}">
      <dsp:nvSpPr>
        <dsp:cNvPr id="0" name=""/>
        <dsp:cNvSpPr/>
      </dsp:nvSpPr>
      <dsp:spPr>
        <a:xfrm rot="5400000">
          <a:off x="2910405" y="1733634"/>
          <a:ext cx="1823034" cy="359710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/>
            <a:t>X = 10, y = 20; x + y = 30</a:t>
          </a:r>
          <a:endParaRPr lang="en-US" sz="4000" kern="1200"/>
        </a:p>
      </dsp:txBody>
      <dsp:txXfrm rot="-5400000">
        <a:off x="2023371" y="2709662"/>
        <a:ext cx="3508110" cy="1645048"/>
      </dsp:txXfrm>
    </dsp:sp>
    <dsp:sp modelId="{83809859-737B-46D6-8056-0B51D4541397}">
      <dsp:nvSpPr>
        <dsp:cNvPr id="0" name=""/>
        <dsp:cNvSpPr/>
      </dsp:nvSpPr>
      <dsp:spPr>
        <a:xfrm>
          <a:off x="0" y="2392789"/>
          <a:ext cx="2023370" cy="22787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/>
            <a:t>Variables are placeholders</a:t>
          </a:r>
          <a:endParaRPr lang="en-US" sz="2400" kern="1200"/>
        </a:p>
      </dsp:txBody>
      <dsp:txXfrm>
        <a:off x="98773" y="2491562"/>
        <a:ext cx="1825824" cy="2081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1015" y="971371"/>
          <a:ext cx="2375567" cy="11877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b="0" kern="1200"/>
            <a:t>? and ??</a:t>
          </a:r>
          <a:endParaRPr lang="en-US" sz="4900" kern="1200"/>
        </a:p>
      </dsp:txBody>
      <dsp:txXfrm>
        <a:off x="35804" y="1006160"/>
        <a:ext cx="2305989" cy="1118205"/>
      </dsp:txXfrm>
    </dsp:sp>
    <dsp:sp modelId="{A15FFCAE-63E1-476B-9F7C-AB0C279A625C}">
      <dsp:nvSpPr>
        <dsp:cNvPr id="0" name=""/>
        <dsp:cNvSpPr/>
      </dsp:nvSpPr>
      <dsp:spPr>
        <a:xfrm>
          <a:off x="2970473" y="971371"/>
          <a:ext cx="2375567" cy="11877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help()</a:t>
          </a:r>
        </a:p>
      </dsp:txBody>
      <dsp:txXfrm>
        <a:off x="3005262" y="1006160"/>
        <a:ext cx="2305989" cy="1118205"/>
      </dsp:txXfrm>
    </dsp:sp>
    <dsp:sp modelId="{E10B2835-C58B-4280-9CF4-EDA81C365B0B}">
      <dsp:nvSpPr>
        <dsp:cNvPr id="0" name=""/>
        <dsp:cNvSpPr/>
      </dsp:nvSpPr>
      <dsp:spPr>
        <a:xfrm>
          <a:off x="5939932" y="971371"/>
          <a:ext cx="2375567" cy="1187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b="0" kern="1200"/>
            <a:t>Google!</a:t>
          </a:r>
          <a:endParaRPr lang="en-US" sz="4900" kern="1200"/>
        </a:p>
      </dsp:txBody>
      <dsp:txXfrm>
        <a:off x="5974721" y="1006160"/>
        <a:ext cx="2305989" cy="1118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1096148" y="143966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59741" y="226656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baseline="0"/>
            <a:t>The ‘arrow’: x &lt;- 2</a:t>
          </a:r>
          <a:endParaRPr lang="en-US" sz="4000" kern="1200"/>
        </a:p>
      </dsp:txBody>
      <dsp:txXfrm>
        <a:off x="59741" y="2266560"/>
        <a:ext cx="3768750" cy="720000"/>
      </dsp:txXfrm>
    </dsp:sp>
    <dsp:sp modelId="{6923C569-9E1A-4049-AB02-3424F95F8B1D}">
      <dsp:nvSpPr>
        <dsp:cNvPr id="0" name=""/>
        <dsp:cNvSpPr/>
      </dsp:nvSpPr>
      <dsp:spPr>
        <a:xfrm>
          <a:off x="4844875" y="143966"/>
          <a:ext cx="3055044" cy="169593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488023" y="226656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baseline="0"/>
            <a:t>Equals sign: x = 2 </a:t>
          </a:r>
          <a:endParaRPr lang="en-US" sz="4000" kern="1200"/>
        </a:p>
      </dsp:txBody>
      <dsp:txXfrm>
        <a:off x="4488023" y="2266560"/>
        <a:ext cx="37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8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5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0913"/>
            <a:ext cx="2173635" cy="47625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0913"/>
            <a:ext cx="6394896" cy="476258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0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49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722" y="567055"/>
            <a:ext cx="6615410" cy="2457239"/>
          </a:xfrm>
        </p:spPr>
        <p:txBody>
          <a:bodyPr anchor="b">
            <a:normAutofit/>
          </a:bodyPr>
          <a:lstStyle>
            <a:lvl1pPr algn="l">
              <a:defRPr sz="396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722" y="3178309"/>
            <a:ext cx="5292328" cy="1610156"/>
          </a:xfrm>
        </p:spPr>
        <p:txBody>
          <a:bodyPr anchor="t">
            <a:normAutofit/>
          </a:bodyPr>
          <a:lstStyle>
            <a:lvl1pPr marL="0" indent="0" algn="l">
              <a:buNone/>
              <a:defRPr sz="1736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03109" y="7001"/>
            <a:ext cx="3150195" cy="3150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50375" y="75694"/>
            <a:ext cx="5027625" cy="5027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982746" y="189018"/>
            <a:ext cx="4095254" cy="4095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65438" y="26690"/>
            <a:ext cx="4012563" cy="40127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86778" y="504050"/>
            <a:ext cx="3591222" cy="35913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840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22" y="1659161"/>
            <a:ext cx="7056438" cy="1886545"/>
          </a:xfrm>
        </p:spPr>
        <p:txBody>
          <a:bodyPr anchor="b">
            <a:normAutofit/>
          </a:bodyPr>
          <a:lstStyle>
            <a:lvl1pPr algn="l">
              <a:defRPr sz="297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3" y="3717361"/>
            <a:ext cx="7056438" cy="1239120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79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22" y="567056"/>
            <a:ext cx="4082566" cy="29892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298" y="567056"/>
            <a:ext cx="4079940" cy="29892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200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739" y="567055"/>
            <a:ext cx="3844550" cy="476483"/>
          </a:xfrm>
        </p:spPr>
        <p:txBody>
          <a:bodyPr anchor="b">
            <a:noAutofit/>
          </a:bodyPr>
          <a:lstStyle>
            <a:lvl1pPr marL="0" indent="0">
              <a:buNone/>
              <a:defRPr sz="2315" b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22" y="1050539"/>
            <a:ext cx="4082566" cy="25058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6311" y="567055"/>
            <a:ext cx="3857240" cy="476483"/>
          </a:xfrm>
        </p:spPr>
        <p:txBody>
          <a:bodyPr anchor="b">
            <a:noAutofit/>
          </a:bodyPr>
          <a:lstStyle>
            <a:lvl1pPr marL="0" indent="0">
              <a:buNone/>
              <a:defRPr sz="2315" b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984" y="1043538"/>
            <a:ext cx="4075566" cy="25058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9338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8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65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050" y="567055"/>
            <a:ext cx="3024188" cy="1134110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722" y="567055"/>
            <a:ext cx="4914306" cy="438942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8050" y="1827177"/>
            <a:ext cx="3024188" cy="1729168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931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929" y="1197116"/>
            <a:ext cx="4977309" cy="945092"/>
          </a:xfrm>
        </p:spPr>
        <p:txBody>
          <a:bodyPr anchor="b">
            <a:normAutofit/>
          </a:bodyPr>
          <a:lstStyle>
            <a:lvl1pPr algn="l">
              <a:defRPr sz="231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7738" y="756073"/>
            <a:ext cx="2712784" cy="378036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929" y="2296223"/>
            <a:ext cx="4978622" cy="1694164"/>
          </a:xfrm>
        </p:spPr>
        <p:txBody>
          <a:bodyPr anchor="t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08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67035" y="441043"/>
            <a:ext cx="8945242" cy="2583251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56049" y="3178308"/>
            <a:ext cx="6866111" cy="378037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323"/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790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23" y="567055"/>
            <a:ext cx="8316516" cy="2268220"/>
          </a:xfrm>
        </p:spPr>
        <p:txBody>
          <a:bodyPr anchor="ctr">
            <a:normAutofit/>
          </a:bodyPr>
          <a:lstStyle>
            <a:lvl1pPr algn="l">
              <a:defRPr sz="264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2" y="3402330"/>
            <a:ext cx="7057750" cy="1554151"/>
          </a:xfrm>
        </p:spPr>
        <p:txBody>
          <a:bodyPr anchor="ctr">
            <a:normAutofit/>
          </a:bodyPr>
          <a:lstStyle>
            <a:lvl1pPr marL="0" indent="0" algn="l">
              <a:buNone/>
              <a:defRPr sz="1654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653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567055"/>
            <a:ext cx="7560470" cy="2268220"/>
          </a:xfrm>
        </p:spPr>
        <p:txBody>
          <a:bodyPr anchor="ctr">
            <a:normAutofit/>
          </a:bodyPr>
          <a:lstStyle>
            <a:lvl1pPr algn="l">
              <a:defRPr sz="2646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5761" y="2835275"/>
            <a:ext cx="7056438" cy="315031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3" y="3556346"/>
            <a:ext cx="7056438" cy="13931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54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14" y="67158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4214" y="2289223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72298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22" y="2835275"/>
            <a:ext cx="7056438" cy="1403498"/>
          </a:xfrm>
        </p:spPr>
        <p:txBody>
          <a:bodyPr anchor="b">
            <a:normAutofit/>
          </a:bodyPr>
          <a:lstStyle>
            <a:lvl1pPr algn="l">
              <a:defRPr sz="264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1" y="4244215"/>
            <a:ext cx="7057752" cy="711423"/>
          </a:xfrm>
        </p:spPr>
        <p:txBody>
          <a:bodyPr anchor="t">
            <a:normAutofit/>
          </a:bodyPr>
          <a:lstStyle>
            <a:lvl1pPr marL="0" indent="0" algn="l">
              <a:buNone/>
              <a:defRPr sz="1654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928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6" y="567055"/>
            <a:ext cx="7560469" cy="2268220"/>
          </a:xfrm>
        </p:spPr>
        <p:txBody>
          <a:bodyPr anchor="ctr">
            <a:normAutofit/>
          </a:bodyPr>
          <a:lstStyle>
            <a:lvl1pPr algn="l">
              <a:defRPr sz="2646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23" y="3248315"/>
            <a:ext cx="7056438" cy="8680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2" y="4116400"/>
            <a:ext cx="7056438" cy="840081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714" y="67158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4214" y="2289223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971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23" y="567055"/>
            <a:ext cx="8316516" cy="22682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22" y="3248316"/>
            <a:ext cx="7056438" cy="6930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2" y="3941381"/>
            <a:ext cx="7056438" cy="1015099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225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10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133" y="567055"/>
            <a:ext cx="1701105" cy="37803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035" y="567055"/>
            <a:ext cx="6468401" cy="43894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918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79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488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7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8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3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7" y="4196207"/>
            <a:ext cx="8362193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4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5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5237541"/>
            <a:ext cx="10080613" cy="54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0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12533" y="2450238"/>
            <a:ext cx="2465469" cy="2653258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22" y="3710359"/>
            <a:ext cx="7056438" cy="12461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2" y="567056"/>
            <a:ext cx="7056438" cy="298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9195" y="5103496"/>
            <a:ext cx="1323082" cy="3019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22" y="5103496"/>
            <a:ext cx="6237387" cy="3019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ctr"/>
            <a:r>
              <a:rPr lang="en-GB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8532" y="4612573"/>
            <a:ext cx="944434" cy="5539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64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/>
            <a:fld id="{5AF4DA19-24A7-495B-AD61-2465572F3EC9}" type="slidenum">
              <a:rPr lang="en-GB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en-GB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683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258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5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8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92284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275794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653807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2535" y="2450236"/>
            <a:ext cx="2465470" cy="2653257"/>
            <a:chOff x="9206969" y="2963333"/>
            <a:chExt cx="2981858" cy="320886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Shape 1"/>
          <p:cNvSpPr txBox="1"/>
          <p:nvPr/>
        </p:nvSpPr>
        <p:spPr>
          <a:xfrm>
            <a:off x="529406" y="567055"/>
            <a:ext cx="3984175" cy="380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4300" b="0" strike="noStrike" cap="all" spc="-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Intro to R for biologists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1" y="0"/>
            <a:ext cx="5040314" cy="567055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Shape 2"/>
          <p:cNvSpPr txBox="1"/>
          <p:nvPr/>
        </p:nvSpPr>
        <p:spPr>
          <a:xfrm>
            <a:off x="5478240" y="567055"/>
            <a:ext cx="4034035" cy="380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strike="noStrike" spc="-1" dirty="0"/>
              <a:t>Basic concepts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0" strike="noStrike" spc="-1" dirty="0"/>
              <a:t>Your R environment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0" strike="noStrike" spc="-1" dirty="0"/>
              <a:t>Getting help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pc="-1" dirty="0"/>
              <a:t>Assignment to variables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0" strike="noStrike" spc="-1" dirty="0"/>
              <a:t>Data types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pc="-1" dirty="0"/>
              <a:t>Data structures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0" strike="noStrike" spc="-1" dirty="0" err="1"/>
              <a:t>Subsetting</a:t>
            </a:r>
            <a:endParaRPr lang="en-US" b="0" strike="noStrike" spc="-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Structures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4000" y="1656000"/>
            <a:ext cx="9071640" cy="344899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Atomic vector</a:t>
            </a:r>
          </a:p>
          <a:p>
            <a:pPr lvl="1"/>
            <a:r>
              <a:rPr lang="en-GB" sz="2000" dirty="0"/>
              <a:t>All elements are of the same type</a:t>
            </a:r>
          </a:p>
          <a:p>
            <a:r>
              <a:rPr lang="en-GB" sz="2400" dirty="0"/>
              <a:t>Matrix</a:t>
            </a:r>
          </a:p>
          <a:p>
            <a:pPr lvl="1"/>
            <a:r>
              <a:rPr lang="en-GB" sz="2000" dirty="0"/>
              <a:t>All elements are of the same type, data organised in rows and columns</a:t>
            </a:r>
          </a:p>
          <a:p>
            <a:r>
              <a:rPr lang="en-GB" sz="2400" dirty="0"/>
              <a:t>List</a:t>
            </a:r>
          </a:p>
          <a:p>
            <a:pPr lvl="1"/>
            <a:r>
              <a:rPr lang="en-GB" sz="2000" dirty="0"/>
              <a:t>Elements can be different types</a:t>
            </a:r>
          </a:p>
          <a:p>
            <a:r>
              <a:rPr lang="en-GB" sz="2400" dirty="0" err="1"/>
              <a:t>Dataframe</a:t>
            </a:r>
            <a:endParaRPr lang="en-GB" sz="2400" dirty="0"/>
          </a:p>
          <a:p>
            <a:pPr lvl="1"/>
            <a:r>
              <a:rPr lang="en-GB" sz="2000" dirty="0"/>
              <a:t>Data organised into rows and columns; elements of each column are of the same type, but different columns can be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52620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75B53B2F-49EA-48DE-9D9B-2BD856D7357E}"/>
              </a:ext>
            </a:extLst>
          </p:cNvPr>
          <p:cNvSpPr/>
          <p:nvPr/>
        </p:nvSpPr>
        <p:spPr>
          <a:xfrm>
            <a:off x="2967746" y="2270295"/>
            <a:ext cx="1571565" cy="1402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1CB8334-7D65-408C-85E5-EE77B425D986}"/>
              </a:ext>
            </a:extLst>
          </p:cNvPr>
          <p:cNvGrpSpPr/>
          <p:nvPr/>
        </p:nvGrpSpPr>
        <p:grpSpPr>
          <a:xfrm>
            <a:off x="3111173" y="554240"/>
            <a:ext cx="1367668" cy="297180"/>
            <a:chOff x="1196340" y="1104900"/>
            <a:chExt cx="1367668" cy="2971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AA0795-DEDF-4CCB-A836-6E98D4FF2DD1}"/>
                </a:ext>
              </a:extLst>
            </p:cNvPr>
            <p:cNvSpPr/>
            <p:nvPr/>
          </p:nvSpPr>
          <p:spPr>
            <a:xfrm>
              <a:off x="1196340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647ADB-CEA6-4C02-9AC0-0E1860C2AE7C}"/>
                </a:ext>
              </a:extLst>
            </p:cNvPr>
            <p:cNvSpPr/>
            <p:nvPr/>
          </p:nvSpPr>
          <p:spPr>
            <a:xfrm>
              <a:off x="1539240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94281A-AF8E-48FB-A096-419826ECC9A8}"/>
                </a:ext>
              </a:extLst>
            </p:cNvPr>
            <p:cNvSpPr/>
            <p:nvPr/>
          </p:nvSpPr>
          <p:spPr>
            <a:xfrm>
              <a:off x="1880174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42EE97-4E85-4CEB-B102-AE02404D4D5B}"/>
                </a:ext>
              </a:extLst>
            </p:cNvPr>
            <p:cNvSpPr/>
            <p:nvPr/>
          </p:nvSpPr>
          <p:spPr>
            <a:xfrm>
              <a:off x="2221108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E21A25-8873-4104-908B-7E1831E7F67F}"/>
              </a:ext>
            </a:extLst>
          </p:cNvPr>
          <p:cNvGrpSpPr/>
          <p:nvPr/>
        </p:nvGrpSpPr>
        <p:grpSpPr>
          <a:xfrm>
            <a:off x="2732386" y="911413"/>
            <a:ext cx="1746455" cy="1261489"/>
            <a:chOff x="817553" y="1462073"/>
            <a:chExt cx="1746455" cy="126148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9DD91E-33FF-4F4E-981A-CD6F4FEEDE99}"/>
                </a:ext>
              </a:extLst>
            </p:cNvPr>
            <p:cNvSpPr txBox="1"/>
            <p:nvPr/>
          </p:nvSpPr>
          <p:spPr>
            <a:xfrm>
              <a:off x="1200026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B4B936-52CB-4860-86AF-79009B3904AC}"/>
                </a:ext>
              </a:extLst>
            </p:cNvPr>
            <p:cNvSpPr txBox="1"/>
            <p:nvPr/>
          </p:nvSpPr>
          <p:spPr>
            <a:xfrm>
              <a:off x="1539240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FEFD625-48AB-40CA-B310-418917E03A9F}"/>
                </a:ext>
              </a:extLst>
            </p:cNvPr>
            <p:cNvGrpSpPr/>
            <p:nvPr/>
          </p:nvGrpSpPr>
          <p:grpSpPr>
            <a:xfrm>
              <a:off x="817553" y="1749378"/>
              <a:ext cx="1746455" cy="974184"/>
              <a:chOff x="817553" y="1749378"/>
              <a:chExt cx="1746455" cy="97418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A10850-E5B4-47DD-B9D2-B167105599D5}"/>
                  </a:ext>
                </a:extLst>
              </p:cNvPr>
              <p:cNvSpPr/>
              <p:nvPr/>
            </p:nvSpPr>
            <p:spPr>
              <a:xfrm>
                <a:off x="11963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DC73C0-656F-4CD9-B942-1BB42218DB8D}"/>
                  </a:ext>
                </a:extLst>
              </p:cNvPr>
              <p:cNvSpPr/>
              <p:nvPr/>
            </p:nvSpPr>
            <p:spPr>
              <a:xfrm>
                <a:off x="15392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C54BE6-15AC-48B4-8DA4-7107B0BA0100}"/>
                  </a:ext>
                </a:extLst>
              </p:cNvPr>
              <p:cNvSpPr/>
              <p:nvPr/>
            </p:nvSpPr>
            <p:spPr>
              <a:xfrm>
                <a:off x="1876734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0E6160-3B26-4D76-9ABE-98CA24B1A8A8}"/>
                  </a:ext>
                </a:extLst>
              </p:cNvPr>
              <p:cNvSpPr/>
              <p:nvPr/>
            </p:nvSpPr>
            <p:spPr>
              <a:xfrm>
                <a:off x="2221108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FBEB94-8E53-4105-9B91-DD3A6A429FD4}"/>
                  </a:ext>
                </a:extLst>
              </p:cNvPr>
              <p:cNvSpPr/>
              <p:nvPr/>
            </p:nvSpPr>
            <p:spPr>
              <a:xfrm>
                <a:off x="11963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559506-DBEB-462B-B3AC-B8B23EBE7C69}"/>
                  </a:ext>
                </a:extLst>
              </p:cNvPr>
              <p:cNvSpPr/>
              <p:nvPr/>
            </p:nvSpPr>
            <p:spPr>
              <a:xfrm>
                <a:off x="15392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D8F39A3-2578-487E-99C4-9F7D08429D7E}"/>
                  </a:ext>
                </a:extLst>
              </p:cNvPr>
              <p:cNvSpPr/>
              <p:nvPr/>
            </p:nvSpPr>
            <p:spPr>
              <a:xfrm>
                <a:off x="1876734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45B3131-AD80-4C7A-BC84-1E6643AD5304}"/>
                  </a:ext>
                </a:extLst>
              </p:cNvPr>
              <p:cNvSpPr/>
              <p:nvPr/>
            </p:nvSpPr>
            <p:spPr>
              <a:xfrm>
                <a:off x="2221108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633F65-0F35-4B16-81BF-4C2082D802F7}"/>
                  </a:ext>
                </a:extLst>
              </p:cNvPr>
              <p:cNvSpPr/>
              <p:nvPr/>
            </p:nvSpPr>
            <p:spPr>
              <a:xfrm>
                <a:off x="11963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BA7F6EA-7EE1-49B4-8C41-979B41936CC4}"/>
                  </a:ext>
                </a:extLst>
              </p:cNvPr>
              <p:cNvSpPr/>
              <p:nvPr/>
            </p:nvSpPr>
            <p:spPr>
              <a:xfrm>
                <a:off x="15392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FB8CAF2-9C21-4E99-8FEC-F6B4409D4957}"/>
                  </a:ext>
                </a:extLst>
              </p:cNvPr>
              <p:cNvSpPr/>
              <p:nvPr/>
            </p:nvSpPr>
            <p:spPr>
              <a:xfrm>
                <a:off x="1876734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F573FA-C165-495B-BD16-3D4F18799E65}"/>
                  </a:ext>
                </a:extLst>
              </p:cNvPr>
              <p:cNvSpPr/>
              <p:nvPr/>
            </p:nvSpPr>
            <p:spPr>
              <a:xfrm>
                <a:off x="2221108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CD0647-43E9-4B46-9DBC-90DE55A54D6F}"/>
                  </a:ext>
                </a:extLst>
              </p:cNvPr>
              <p:cNvSpPr txBox="1"/>
              <p:nvPr/>
            </p:nvSpPr>
            <p:spPr>
              <a:xfrm>
                <a:off x="817553" y="1749378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14E37B-4CFB-4EEE-976B-CD9CDD108CBF}"/>
                  </a:ext>
                </a:extLst>
              </p:cNvPr>
              <p:cNvSpPr txBox="1"/>
              <p:nvPr/>
            </p:nvSpPr>
            <p:spPr>
              <a:xfrm>
                <a:off x="817553" y="205180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E2D7B4-A89C-4A9A-BB09-9FC834498C56}"/>
                  </a:ext>
                </a:extLst>
              </p:cNvPr>
              <p:cNvSpPr txBox="1"/>
              <p:nvPr/>
            </p:nvSpPr>
            <p:spPr>
              <a:xfrm>
                <a:off x="817553" y="2354230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AC8A94-BC5E-4B77-A7F8-A0A2BFDA9824}"/>
                </a:ext>
              </a:extLst>
            </p:cNvPr>
            <p:cNvSpPr txBox="1"/>
            <p:nvPr/>
          </p:nvSpPr>
          <p:spPr>
            <a:xfrm>
              <a:off x="1876734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D8C91E-2934-4888-A9B5-BCD37B9D8A0E}"/>
                </a:ext>
              </a:extLst>
            </p:cNvPr>
            <p:cNvSpPr txBox="1"/>
            <p:nvPr/>
          </p:nvSpPr>
          <p:spPr>
            <a:xfrm>
              <a:off x="2217668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0867541-C069-48AF-A18D-6959363843CA}"/>
              </a:ext>
            </a:extLst>
          </p:cNvPr>
          <p:cNvGrpSpPr/>
          <p:nvPr/>
        </p:nvGrpSpPr>
        <p:grpSpPr>
          <a:xfrm>
            <a:off x="4865986" y="911413"/>
            <a:ext cx="1746455" cy="1261489"/>
            <a:chOff x="817553" y="1462073"/>
            <a:chExt cx="1746455" cy="126148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A5CED0-0925-411A-A9A8-F0FE6A2A466F}"/>
                </a:ext>
              </a:extLst>
            </p:cNvPr>
            <p:cNvSpPr txBox="1"/>
            <p:nvPr/>
          </p:nvSpPr>
          <p:spPr>
            <a:xfrm>
              <a:off x="1200026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19AF76-C4BE-44D6-94E6-AB5824EB4295}"/>
                </a:ext>
              </a:extLst>
            </p:cNvPr>
            <p:cNvSpPr txBox="1"/>
            <p:nvPr/>
          </p:nvSpPr>
          <p:spPr>
            <a:xfrm>
              <a:off x="1539240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B1F915-82E7-468B-BD21-6A344366812C}"/>
                </a:ext>
              </a:extLst>
            </p:cNvPr>
            <p:cNvGrpSpPr/>
            <p:nvPr/>
          </p:nvGrpSpPr>
          <p:grpSpPr>
            <a:xfrm>
              <a:off x="817553" y="1749378"/>
              <a:ext cx="1746455" cy="974184"/>
              <a:chOff x="817553" y="1749378"/>
              <a:chExt cx="1746455" cy="97418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FB0389B-3933-4A52-8668-73F169863BBA}"/>
                  </a:ext>
                </a:extLst>
              </p:cNvPr>
              <p:cNvSpPr/>
              <p:nvPr/>
            </p:nvSpPr>
            <p:spPr>
              <a:xfrm>
                <a:off x="11963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5CEB678-8522-4BC3-A18F-1941BDFDB12A}"/>
                  </a:ext>
                </a:extLst>
              </p:cNvPr>
              <p:cNvSpPr/>
              <p:nvPr/>
            </p:nvSpPr>
            <p:spPr>
              <a:xfrm>
                <a:off x="15392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2C5A8E1-3C6A-4DA7-9827-1FF6BA0FE9C6}"/>
                  </a:ext>
                </a:extLst>
              </p:cNvPr>
              <p:cNvSpPr/>
              <p:nvPr/>
            </p:nvSpPr>
            <p:spPr>
              <a:xfrm>
                <a:off x="1876734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F8E2CB5-4BD9-4169-AF66-B00A539F0A10}"/>
                  </a:ext>
                </a:extLst>
              </p:cNvPr>
              <p:cNvSpPr/>
              <p:nvPr/>
            </p:nvSpPr>
            <p:spPr>
              <a:xfrm>
                <a:off x="2221108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00B11A6-36BA-4027-811B-532BEA7435D3}"/>
                  </a:ext>
                </a:extLst>
              </p:cNvPr>
              <p:cNvSpPr/>
              <p:nvPr/>
            </p:nvSpPr>
            <p:spPr>
              <a:xfrm>
                <a:off x="11963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6CAACF3-9643-44C7-8ACA-97329CD22741}"/>
                  </a:ext>
                </a:extLst>
              </p:cNvPr>
              <p:cNvSpPr/>
              <p:nvPr/>
            </p:nvSpPr>
            <p:spPr>
              <a:xfrm>
                <a:off x="15392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55331F-68C5-4F79-8FC1-14776232000B}"/>
                  </a:ext>
                </a:extLst>
              </p:cNvPr>
              <p:cNvSpPr/>
              <p:nvPr/>
            </p:nvSpPr>
            <p:spPr>
              <a:xfrm>
                <a:off x="1876734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18A2E6F-8532-42C9-9E54-55044A90B1AF}"/>
                  </a:ext>
                </a:extLst>
              </p:cNvPr>
              <p:cNvSpPr/>
              <p:nvPr/>
            </p:nvSpPr>
            <p:spPr>
              <a:xfrm>
                <a:off x="2221108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BC69E1-28E1-4A17-8144-B25C5116DE84}"/>
                  </a:ext>
                </a:extLst>
              </p:cNvPr>
              <p:cNvSpPr/>
              <p:nvPr/>
            </p:nvSpPr>
            <p:spPr>
              <a:xfrm>
                <a:off x="11963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641906-1A7E-4E6D-9A9E-D94DCE6C1F58}"/>
                  </a:ext>
                </a:extLst>
              </p:cNvPr>
              <p:cNvSpPr/>
              <p:nvPr/>
            </p:nvSpPr>
            <p:spPr>
              <a:xfrm>
                <a:off x="15392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57E2FB4-4C5E-4C35-BE4C-D271F462C50F}"/>
                  </a:ext>
                </a:extLst>
              </p:cNvPr>
              <p:cNvSpPr/>
              <p:nvPr/>
            </p:nvSpPr>
            <p:spPr>
              <a:xfrm>
                <a:off x="1876734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9B3CEF2-09A0-4C2F-9B4D-FA22315227F3}"/>
                  </a:ext>
                </a:extLst>
              </p:cNvPr>
              <p:cNvSpPr/>
              <p:nvPr/>
            </p:nvSpPr>
            <p:spPr>
              <a:xfrm>
                <a:off x="2221108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6FFDA7-85B1-4F79-A003-E43CC0666F2E}"/>
                  </a:ext>
                </a:extLst>
              </p:cNvPr>
              <p:cNvSpPr txBox="1"/>
              <p:nvPr/>
            </p:nvSpPr>
            <p:spPr>
              <a:xfrm>
                <a:off x="817553" y="1749378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F56A66-C5A5-4DE5-8E7F-8613D75C7C86}"/>
                  </a:ext>
                </a:extLst>
              </p:cNvPr>
              <p:cNvSpPr txBox="1"/>
              <p:nvPr/>
            </p:nvSpPr>
            <p:spPr>
              <a:xfrm>
                <a:off x="817553" y="205180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3BDBE5-25F1-454E-B030-67E4394A66E8}"/>
                  </a:ext>
                </a:extLst>
              </p:cNvPr>
              <p:cNvSpPr txBox="1"/>
              <p:nvPr/>
            </p:nvSpPr>
            <p:spPr>
              <a:xfrm>
                <a:off x="817553" y="2354230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0E16DE-F121-4FB4-9DD5-2F1384EC6896}"/>
                </a:ext>
              </a:extLst>
            </p:cNvPr>
            <p:cNvSpPr txBox="1"/>
            <p:nvPr/>
          </p:nvSpPr>
          <p:spPr>
            <a:xfrm>
              <a:off x="1876734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1D2EA27-7A3C-4BB0-837B-27F3714A19B7}"/>
                </a:ext>
              </a:extLst>
            </p:cNvPr>
            <p:cNvSpPr txBox="1"/>
            <p:nvPr/>
          </p:nvSpPr>
          <p:spPr>
            <a:xfrm>
              <a:off x="2217668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0CA1B70-F32D-4925-A6B8-57FF5D17BEC3}"/>
              </a:ext>
            </a:extLst>
          </p:cNvPr>
          <p:cNvGrpSpPr/>
          <p:nvPr/>
        </p:nvGrpSpPr>
        <p:grpSpPr>
          <a:xfrm>
            <a:off x="6999586" y="911413"/>
            <a:ext cx="1746455" cy="1261489"/>
            <a:chOff x="817553" y="1462073"/>
            <a:chExt cx="1746455" cy="126148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D8775A-9547-480F-B9CC-FF65E8ADE714}"/>
                </a:ext>
              </a:extLst>
            </p:cNvPr>
            <p:cNvSpPr txBox="1"/>
            <p:nvPr/>
          </p:nvSpPr>
          <p:spPr>
            <a:xfrm>
              <a:off x="1200026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532A50-84B6-4D9A-870C-8527994D5871}"/>
                </a:ext>
              </a:extLst>
            </p:cNvPr>
            <p:cNvSpPr txBox="1"/>
            <p:nvPr/>
          </p:nvSpPr>
          <p:spPr>
            <a:xfrm>
              <a:off x="1539240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BAE940-2AC1-4540-B84C-01830726105F}"/>
                </a:ext>
              </a:extLst>
            </p:cNvPr>
            <p:cNvGrpSpPr/>
            <p:nvPr/>
          </p:nvGrpSpPr>
          <p:grpSpPr>
            <a:xfrm>
              <a:off x="817553" y="1749378"/>
              <a:ext cx="1746455" cy="974184"/>
              <a:chOff x="817553" y="1749378"/>
              <a:chExt cx="1746455" cy="97418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1FBF3D2-BEAA-4865-B344-D8707DB3AD80}"/>
                  </a:ext>
                </a:extLst>
              </p:cNvPr>
              <p:cNvSpPr/>
              <p:nvPr/>
            </p:nvSpPr>
            <p:spPr>
              <a:xfrm>
                <a:off x="1196340" y="179070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CFA7891-4152-4143-AA98-8D59FBF36391}"/>
                  </a:ext>
                </a:extLst>
              </p:cNvPr>
              <p:cNvSpPr/>
              <p:nvPr/>
            </p:nvSpPr>
            <p:spPr>
              <a:xfrm>
                <a:off x="1539240" y="179070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F568826-424B-49EA-92A7-751F54133A8B}"/>
                  </a:ext>
                </a:extLst>
              </p:cNvPr>
              <p:cNvSpPr/>
              <p:nvPr/>
            </p:nvSpPr>
            <p:spPr>
              <a:xfrm>
                <a:off x="1876734" y="179070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7B9329-3A18-4875-940F-F1A7F3925BA8}"/>
                  </a:ext>
                </a:extLst>
              </p:cNvPr>
              <p:cNvSpPr/>
              <p:nvPr/>
            </p:nvSpPr>
            <p:spPr>
              <a:xfrm>
                <a:off x="2221108" y="179070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71867D-66A1-423D-A458-4DE0F61227A5}"/>
                  </a:ext>
                </a:extLst>
              </p:cNvPr>
              <p:cNvSpPr/>
              <p:nvPr/>
            </p:nvSpPr>
            <p:spPr>
              <a:xfrm>
                <a:off x="1196340" y="208788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2F66F4B-95E6-436B-82A3-61EAD30B5315}"/>
                  </a:ext>
                </a:extLst>
              </p:cNvPr>
              <p:cNvSpPr/>
              <p:nvPr/>
            </p:nvSpPr>
            <p:spPr>
              <a:xfrm>
                <a:off x="1539240" y="208788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8A550C5-9284-49D6-945D-40481A754106}"/>
                  </a:ext>
                </a:extLst>
              </p:cNvPr>
              <p:cNvSpPr/>
              <p:nvPr/>
            </p:nvSpPr>
            <p:spPr>
              <a:xfrm>
                <a:off x="1876734" y="208788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DE6B59A-A977-4D7A-8EEE-B09C288B581B}"/>
                  </a:ext>
                </a:extLst>
              </p:cNvPr>
              <p:cNvSpPr/>
              <p:nvPr/>
            </p:nvSpPr>
            <p:spPr>
              <a:xfrm>
                <a:off x="2221108" y="208788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76DAAA2-3B22-497A-BD62-A46314D28586}"/>
                  </a:ext>
                </a:extLst>
              </p:cNvPr>
              <p:cNvSpPr/>
              <p:nvPr/>
            </p:nvSpPr>
            <p:spPr>
              <a:xfrm>
                <a:off x="1196340" y="238506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E5CE53A-31D5-426E-B994-E7CD143B63B9}"/>
                  </a:ext>
                </a:extLst>
              </p:cNvPr>
              <p:cNvSpPr/>
              <p:nvPr/>
            </p:nvSpPr>
            <p:spPr>
              <a:xfrm>
                <a:off x="1539240" y="238506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70EE23F-A0BD-4DD7-A8CC-4C0D077F3C65}"/>
                  </a:ext>
                </a:extLst>
              </p:cNvPr>
              <p:cNvSpPr/>
              <p:nvPr/>
            </p:nvSpPr>
            <p:spPr>
              <a:xfrm>
                <a:off x="1876734" y="238506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C0541FB-5760-463A-B6AD-6E2A8BA07E8A}"/>
                  </a:ext>
                </a:extLst>
              </p:cNvPr>
              <p:cNvSpPr/>
              <p:nvPr/>
            </p:nvSpPr>
            <p:spPr>
              <a:xfrm>
                <a:off x="2221108" y="238506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9DD9135-ECEB-4706-9B32-78E0EC744370}"/>
                  </a:ext>
                </a:extLst>
              </p:cNvPr>
              <p:cNvSpPr txBox="1"/>
              <p:nvPr/>
            </p:nvSpPr>
            <p:spPr>
              <a:xfrm>
                <a:off x="817553" y="1749378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0F7222A-5EE1-4E9F-81C5-2F32057ABA3F}"/>
                  </a:ext>
                </a:extLst>
              </p:cNvPr>
              <p:cNvSpPr txBox="1"/>
              <p:nvPr/>
            </p:nvSpPr>
            <p:spPr>
              <a:xfrm>
                <a:off x="817553" y="205180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9BB5F5-F004-4CC7-AF9F-6EE326AA2ACF}"/>
                  </a:ext>
                </a:extLst>
              </p:cNvPr>
              <p:cNvSpPr txBox="1"/>
              <p:nvPr/>
            </p:nvSpPr>
            <p:spPr>
              <a:xfrm>
                <a:off x="817553" y="2354230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9F173B-4AF6-43E0-80A3-5C4D406185F7}"/>
                </a:ext>
              </a:extLst>
            </p:cNvPr>
            <p:cNvSpPr txBox="1"/>
            <p:nvPr/>
          </p:nvSpPr>
          <p:spPr>
            <a:xfrm>
              <a:off x="1876734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BC7274-081B-4F08-A6FA-9BAC3F200F23}"/>
                </a:ext>
              </a:extLst>
            </p:cNvPr>
            <p:cNvSpPr txBox="1"/>
            <p:nvPr/>
          </p:nvSpPr>
          <p:spPr>
            <a:xfrm>
              <a:off x="2217668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0470B1-3232-444F-918C-0427982E2A67}"/>
              </a:ext>
            </a:extLst>
          </p:cNvPr>
          <p:cNvGrpSpPr/>
          <p:nvPr/>
        </p:nvGrpSpPr>
        <p:grpSpPr>
          <a:xfrm>
            <a:off x="5241333" y="551668"/>
            <a:ext cx="1367668" cy="297180"/>
            <a:chOff x="1196340" y="1104900"/>
            <a:chExt cx="1367668" cy="29718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0738AB4-093E-42B5-B0F2-490E5EFD17A7}"/>
                </a:ext>
              </a:extLst>
            </p:cNvPr>
            <p:cNvSpPr/>
            <p:nvPr/>
          </p:nvSpPr>
          <p:spPr>
            <a:xfrm>
              <a:off x="1196340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166C222-482D-4C19-82DD-C39E8F0450A2}"/>
                </a:ext>
              </a:extLst>
            </p:cNvPr>
            <p:cNvSpPr/>
            <p:nvPr/>
          </p:nvSpPr>
          <p:spPr>
            <a:xfrm>
              <a:off x="1539240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93712F-1FC1-41A5-8C50-9D5BEB67A201}"/>
                </a:ext>
              </a:extLst>
            </p:cNvPr>
            <p:cNvSpPr/>
            <p:nvPr/>
          </p:nvSpPr>
          <p:spPr>
            <a:xfrm>
              <a:off x="1880174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AA3A2A6-068E-4D26-9172-809D72EE56FE}"/>
                </a:ext>
              </a:extLst>
            </p:cNvPr>
            <p:cNvSpPr/>
            <p:nvPr/>
          </p:nvSpPr>
          <p:spPr>
            <a:xfrm>
              <a:off x="2221108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76762B6-9D82-4EE2-A89F-42AF6C99C9EB}"/>
              </a:ext>
            </a:extLst>
          </p:cNvPr>
          <p:cNvGrpSpPr/>
          <p:nvPr/>
        </p:nvGrpSpPr>
        <p:grpSpPr>
          <a:xfrm>
            <a:off x="7371493" y="551668"/>
            <a:ext cx="1367668" cy="297180"/>
            <a:chOff x="1196340" y="1104900"/>
            <a:chExt cx="1367668" cy="297180"/>
          </a:xfrm>
          <a:solidFill>
            <a:srgbClr val="FFFF00"/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9543582-C8AA-4B85-9D2C-AF849B3C64D8}"/>
                </a:ext>
              </a:extLst>
            </p:cNvPr>
            <p:cNvSpPr/>
            <p:nvPr/>
          </p:nvSpPr>
          <p:spPr>
            <a:xfrm>
              <a:off x="1196340" y="1104900"/>
              <a:ext cx="342900" cy="29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98EC2A-2E46-4C36-B2EF-4B3C33B86690}"/>
                </a:ext>
              </a:extLst>
            </p:cNvPr>
            <p:cNvSpPr/>
            <p:nvPr/>
          </p:nvSpPr>
          <p:spPr>
            <a:xfrm>
              <a:off x="1539240" y="1104900"/>
              <a:ext cx="342900" cy="29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008D28-AA13-4412-99DF-6870F05A7390}"/>
                </a:ext>
              </a:extLst>
            </p:cNvPr>
            <p:cNvSpPr/>
            <p:nvPr/>
          </p:nvSpPr>
          <p:spPr>
            <a:xfrm>
              <a:off x="1880174" y="1104900"/>
              <a:ext cx="342900" cy="29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84310AE-DB7C-4A7C-8289-435B2919602E}"/>
                </a:ext>
              </a:extLst>
            </p:cNvPr>
            <p:cNvSpPr/>
            <p:nvPr/>
          </p:nvSpPr>
          <p:spPr>
            <a:xfrm>
              <a:off x="2221108" y="1104900"/>
              <a:ext cx="342900" cy="29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FDB058F-4A92-4ECA-8B42-D17C40239A24}"/>
              </a:ext>
            </a:extLst>
          </p:cNvPr>
          <p:cNvGrpSpPr/>
          <p:nvPr/>
        </p:nvGrpSpPr>
        <p:grpSpPr>
          <a:xfrm>
            <a:off x="2788182" y="3770933"/>
            <a:ext cx="1746455" cy="1261489"/>
            <a:chOff x="817553" y="1462073"/>
            <a:chExt cx="1746455" cy="126148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4B35484-F4E2-4112-97FB-FBF571F70843}"/>
                </a:ext>
              </a:extLst>
            </p:cNvPr>
            <p:cNvSpPr txBox="1"/>
            <p:nvPr/>
          </p:nvSpPr>
          <p:spPr>
            <a:xfrm>
              <a:off x="1200026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CBC9EEB-E16D-4762-B6F3-51F67C9FCE01}"/>
                </a:ext>
              </a:extLst>
            </p:cNvPr>
            <p:cNvSpPr txBox="1"/>
            <p:nvPr/>
          </p:nvSpPr>
          <p:spPr>
            <a:xfrm>
              <a:off x="1539240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BC9BE70-B75B-45F8-B13B-4300ECEF61E9}"/>
                </a:ext>
              </a:extLst>
            </p:cNvPr>
            <p:cNvGrpSpPr/>
            <p:nvPr/>
          </p:nvGrpSpPr>
          <p:grpSpPr>
            <a:xfrm>
              <a:off x="817553" y="1749378"/>
              <a:ext cx="1746455" cy="974184"/>
              <a:chOff x="817553" y="1749378"/>
              <a:chExt cx="1746455" cy="974184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E97DFEC-6564-46D2-BD99-45CA5B83B84A}"/>
                  </a:ext>
                </a:extLst>
              </p:cNvPr>
              <p:cNvSpPr/>
              <p:nvPr/>
            </p:nvSpPr>
            <p:spPr>
              <a:xfrm>
                <a:off x="11963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F4AD769-5634-43C4-B8A9-1F2152A8A6E0}"/>
                  </a:ext>
                </a:extLst>
              </p:cNvPr>
              <p:cNvSpPr/>
              <p:nvPr/>
            </p:nvSpPr>
            <p:spPr>
              <a:xfrm>
                <a:off x="1539240" y="179070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51BE2A7-7E63-4EFB-87E8-CED6A3BFEF9D}"/>
                  </a:ext>
                </a:extLst>
              </p:cNvPr>
              <p:cNvSpPr/>
              <p:nvPr/>
            </p:nvSpPr>
            <p:spPr>
              <a:xfrm>
                <a:off x="1876734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7EF529E-AC73-4419-AFB8-E6FA3DCDACF5}"/>
                  </a:ext>
                </a:extLst>
              </p:cNvPr>
              <p:cNvSpPr/>
              <p:nvPr/>
            </p:nvSpPr>
            <p:spPr>
              <a:xfrm>
                <a:off x="2221108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8FBECC-8147-49D3-B4CF-3C03A51E2256}"/>
                  </a:ext>
                </a:extLst>
              </p:cNvPr>
              <p:cNvSpPr/>
              <p:nvPr/>
            </p:nvSpPr>
            <p:spPr>
              <a:xfrm>
                <a:off x="11963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89AA3C3-593A-463E-A55D-F747ED93DC79}"/>
                  </a:ext>
                </a:extLst>
              </p:cNvPr>
              <p:cNvSpPr/>
              <p:nvPr/>
            </p:nvSpPr>
            <p:spPr>
              <a:xfrm>
                <a:off x="1539240" y="208788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1B816D3-4234-43BF-8C04-FFB9E90C356B}"/>
                  </a:ext>
                </a:extLst>
              </p:cNvPr>
              <p:cNvSpPr/>
              <p:nvPr/>
            </p:nvSpPr>
            <p:spPr>
              <a:xfrm>
                <a:off x="1876734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73E076C-7620-4073-BC1E-19E505C2E502}"/>
                  </a:ext>
                </a:extLst>
              </p:cNvPr>
              <p:cNvSpPr/>
              <p:nvPr/>
            </p:nvSpPr>
            <p:spPr>
              <a:xfrm>
                <a:off x="2221108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0170A6E-721E-4A5A-9C5C-135C6D7C943D}"/>
                  </a:ext>
                </a:extLst>
              </p:cNvPr>
              <p:cNvSpPr/>
              <p:nvPr/>
            </p:nvSpPr>
            <p:spPr>
              <a:xfrm>
                <a:off x="11963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5759107-3B41-43A2-8CBC-3492CC06A2BB}"/>
                  </a:ext>
                </a:extLst>
              </p:cNvPr>
              <p:cNvSpPr/>
              <p:nvPr/>
            </p:nvSpPr>
            <p:spPr>
              <a:xfrm>
                <a:off x="1539240" y="238506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FD947A2-D48A-4D7E-A82D-AC0A090783B2}"/>
                  </a:ext>
                </a:extLst>
              </p:cNvPr>
              <p:cNvSpPr/>
              <p:nvPr/>
            </p:nvSpPr>
            <p:spPr>
              <a:xfrm>
                <a:off x="1876734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90320FF-22FE-4272-BB0F-D5D05AABDA1F}"/>
                  </a:ext>
                </a:extLst>
              </p:cNvPr>
              <p:cNvSpPr/>
              <p:nvPr/>
            </p:nvSpPr>
            <p:spPr>
              <a:xfrm>
                <a:off x="2221108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F49857B-89A4-4B41-9957-96638A83A5F8}"/>
                  </a:ext>
                </a:extLst>
              </p:cNvPr>
              <p:cNvSpPr txBox="1"/>
              <p:nvPr/>
            </p:nvSpPr>
            <p:spPr>
              <a:xfrm>
                <a:off x="817553" y="1749378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1F30B55-69C6-4430-9321-22750EEE21C4}"/>
                  </a:ext>
                </a:extLst>
              </p:cNvPr>
              <p:cNvSpPr txBox="1"/>
              <p:nvPr/>
            </p:nvSpPr>
            <p:spPr>
              <a:xfrm>
                <a:off x="817553" y="205180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9D0B16-9910-4D05-99DB-1C13A32220D6}"/>
                  </a:ext>
                </a:extLst>
              </p:cNvPr>
              <p:cNvSpPr txBox="1"/>
              <p:nvPr/>
            </p:nvSpPr>
            <p:spPr>
              <a:xfrm>
                <a:off x="817553" y="2354230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0EA50D-3069-4E9C-8FFC-BC546E3A15F4}"/>
                </a:ext>
              </a:extLst>
            </p:cNvPr>
            <p:cNvSpPr txBox="1"/>
            <p:nvPr/>
          </p:nvSpPr>
          <p:spPr>
            <a:xfrm>
              <a:off x="1876734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A72FDE-CEEC-4502-8805-90D7AD9EE39A}"/>
                </a:ext>
              </a:extLst>
            </p:cNvPr>
            <p:cNvSpPr txBox="1"/>
            <p:nvPr/>
          </p:nvSpPr>
          <p:spPr>
            <a:xfrm>
              <a:off x="2217668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A7B838E-2A52-451F-A638-8D3F957147F0}"/>
              </a:ext>
            </a:extLst>
          </p:cNvPr>
          <p:cNvGrpSpPr/>
          <p:nvPr/>
        </p:nvGrpSpPr>
        <p:grpSpPr>
          <a:xfrm>
            <a:off x="3075286" y="2771508"/>
            <a:ext cx="1367668" cy="297180"/>
            <a:chOff x="1196340" y="1104900"/>
            <a:chExt cx="1367668" cy="29718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2852F28-9F61-461F-81DC-E3F41BB77C46}"/>
                </a:ext>
              </a:extLst>
            </p:cNvPr>
            <p:cNvSpPr/>
            <p:nvPr/>
          </p:nvSpPr>
          <p:spPr>
            <a:xfrm>
              <a:off x="1196340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C4FEA89-8783-4732-891A-23973D26B8AF}"/>
                </a:ext>
              </a:extLst>
            </p:cNvPr>
            <p:cNvSpPr/>
            <p:nvPr/>
          </p:nvSpPr>
          <p:spPr>
            <a:xfrm>
              <a:off x="1539240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1F1DF1B-F7B6-429F-AA15-3AC0DC8BC339}"/>
                </a:ext>
              </a:extLst>
            </p:cNvPr>
            <p:cNvSpPr/>
            <p:nvPr/>
          </p:nvSpPr>
          <p:spPr>
            <a:xfrm>
              <a:off x="1880174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BFFEADB-0D44-4FFD-8DA1-DC49C7F15351}"/>
                </a:ext>
              </a:extLst>
            </p:cNvPr>
            <p:cNvSpPr/>
            <p:nvPr/>
          </p:nvSpPr>
          <p:spPr>
            <a:xfrm>
              <a:off x="2221108" y="1104900"/>
              <a:ext cx="342900" cy="297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DE0DFD5-E95A-44ED-AE01-4C546C08CB02}"/>
              </a:ext>
            </a:extLst>
          </p:cNvPr>
          <p:cNvSpPr/>
          <p:nvPr/>
        </p:nvSpPr>
        <p:spPr>
          <a:xfrm>
            <a:off x="4539311" y="2270295"/>
            <a:ext cx="1571565" cy="1402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8D87388-8089-4C98-BABD-4B3D9B0335E0}"/>
              </a:ext>
            </a:extLst>
          </p:cNvPr>
          <p:cNvSpPr/>
          <p:nvPr/>
        </p:nvSpPr>
        <p:spPr>
          <a:xfrm>
            <a:off x="6110876" y="2270295"/>
            <a:ext cx="1571565" cy="1402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001AD7-4FA3-49FF-9522-0E934A477E8C}"/>
              </a:ext>
            </a:extLst>
          </p:cNvPr>
          <p:cNvSpPr/>
          <p:nvPr/>
        </p:nvSpPr>
        <p:spPr>
          <a:xfrm>
            <a:off x="7682441" y="2270295"/>
            <a:ext cx="1891603" cy="1402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87B12FF-EA19-4D9F-9AD9-2CC0A30FE7AF}"/>
              </a:ext>
            </a:extLst>
          </p:cNvPr>
          <p:cNvGrpSpPr/>
          <p:nvPr/>
        </p:nvGrpSpPr>
        <p:grpSpPr>
          <a:xfrm>
            <a:off x="4527392" y="2252969"/>
            <a:ext cx="1402081" cy="1261489"/>
            <a:chOff x="817553" y="1462073"/>
            <a:chExt cx="1402081" cy="126148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D27ED90-9CEB-451B-953B-A1FCA0308F9A}"/>
                </a:ext>
              </a:extLst>
            </p:cNvPr>
            <p:cNvSpPr txBox="1"/>
            <p:nvPr/>
          </p:nvSpPr>
          <p:spPr>
            <a:xfrm>
              <a:off x="1200026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D4F7EFC-8337-4968-8563-F7A1B7047601}"/>
                </a:ext>
              </a:extLst>
            </p:cNvPr>
            <p:cNvSpPr txBox="1"/>
            <p:nvPr/>
          </p:nvSpPr>
          <p:spPr>
            <a:xfrm>
              <a:off x="1539240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7674615-BC6F-471B-B2A1-ECF3411C204E}"/>
                </a:ext>
              </a:extLst>
            </p:cNvPr>
            <p:cNvGrpSpPr/>
            <p:nvPr/>
          </p:nvGrpSpPr>
          <p:grpSpPr>
            <a:xfrm>
              <a:off x="817553" y="1749378"/>
              <a:ext cx="1402081" cy="974184"/>
              <a:chOff x="817553" y="1749378"/>
              <a:chExt cx="1402081" cy="97418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E2C2D03-8434-4ED2-8C3D-0A7434D4075E}"/>
                  </a:ext>
                </a:extLst>
              </p:cNvPr>
              <p:cNvSpPr/>
              <p:nvPr/>
            </p:nvSpPr>
            <p:spPr>
              <a:xfrm>
                <a:off x="11963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4A0AA704-8559-4558-BD49-8E241F9F1284}"/>
                  </a:ext>
                </a:extLst>
              </p:cNvPr>
              <p:cNvSpPr/>
              <p:nvPr/>
            </p:nvSpPr>
            <p:spPr>
              <a:xfrm>
                <a:off x="15392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10B9AFD-3546-451B-99B2-C7B8605DBF38}"/>
                  </a:ext>
                </a:extLst>
              </p:cNvPr>
              <p:cNvSpPr/>
              <p:nvPr/>
            </p:nvSpPr>
            <p:spPr>
              <a:xfrm>
                <a:off x="1876734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BCD3316-DD1D-417A-8E64-E36824EF4F19}"/>
                  </a:ext>
                </a:extLst>
              </p:cNvPr>
              <p:cNvSpPr/>
              <p:nvPr/>
            </p:nvSpPr>
            <p:spPr>
              <a:xfrm>
                <a:off x="11963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8CA221B-5162-44AD-A0CC-E0CEC23326B3}"/>
                  </a:ext>
                </a:extLst>
              </p:cNvPr>
              <p:cNvSpPr/>
              <p:nvPr/>
            </p:nvSpPr>
            <p:spPr>
              <a:xfrm>
                <a:off x="15392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A907F00-0EF3-46B0-A1AF-44B09A21E921}"/>
                  </a:ext>
                </a:extLst>
              </p:cNvPr>
              <p:cNvSpPr/>
              <p:nvPr/>
            </p:nvSpPr>
            <p:spPr>
              <a:xfrm>
                <a:off x="1876734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00F8D79-82BB-48EF-9888-0D0AEA45B1C5}"/>
                  </a:ext>
                </a:extLst>
              </p:cNvPr>
              <p:cNvSpPr/>
              <p:nvPr/>
            </p:nvSpPr>
            <p:spPr>
              <a:xfrm>
                <a:off x="11963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30886B1-1ACD-42E3-AC6B-E4805D149A4E}"/>
                  </a:ext>
                </a:extLst>
              </p:cNvPr>
              <p:cNvSpPr/>
              <p:nvPr/>
            </p:nvSpPr>
            <p:spPr>
              <a:xfrm>
                <a:off x="15392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3F5D102-A205-45C2-8C66-3D05E5F31C50}"/>
                  </a:ext>
                </a:extLst>
              </p:cNvPr>
              <p:cNvSpPr/>
              <p:nvPr/>
            </p:nvSpPr>
            <p:spPr>
              <a:xfrm>
                <a:off x="1876734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6976D5D-3097-4364-B2CE-79A3DC79F347}"/>
                  </a:ext>
                </a:extLst>
              </p:cNvPr>
              <p:cNvSpPr txBox="1"/>
              <p:nvPr/>
            </p:nvSpPr>
            <p:spPr>
              <a:xfrm>
                <a:off x="817553" y="1749378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B340F91-5C2C-40FE-BF26-2BF0E58B883D}"/>
                  </a:ext>
                </a:extLst>
              </p:cNvPr>
              <p:cNvSpPr txBox="1"/>
              <p:nvPr/>
            </p:nvSpPr>
            <p:spPr>
              <a:xfrm>
                <a:off x="817553" y="205180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05DF2DF-1278-4205-A86D-D26092C9EEB3}"/>
                  </a:ext>
                </a:extLst>
              </p:cNvPr>
              <p:cNvSpPr txBox="1"/>
              <p:nvPr/>
            </p:nvSpPr>
            <p:spPr>
              <a:xfrm>
                <a:off x="817553" y="2354230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9FD990-FDD5-4091-A571-C6970F54DC42}"/>
                </a:ext>
              </a:extLst>
            </p:cNvPr>
            <p:cNvSpPr txBox="1"/>
            <p:nvPr/>
          </p:nvSpPr>
          <p:spPr>
            <a:xfrm>
              <a:off x="1876734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FC8191F-E552-46D0-A3AF-ECCFB59B6DE5}"/>
              </a:ext>
            </a:extLst>
          </p:cNvPr>
          <p:cNvGrpSpPr/>
          <p:nvPr/>
        </p:nvGrpSpPr>
        <p:grpSpPr>
          <a:xfrm>
            <a:off x="6263281" y="2771508"/>
            <a:ext cx="1367668" cy="297180"/>
            <a:chOff x="1196340" y="1104900"/>
            <a:chExt cx="1367668" cy="297180"/>
          </a:xfrm>
          <a:solidFill>
            <a:srgbClr val="FFFF00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423DB0F-78A3-473A-AE88-FDBAC98C8CA4}"/>
                </a:ext>
              </a:extLst>
            </p:cNvPr>
            <p:cNvSpPr/>
            <p:nvPr/>
          </p:nvSpPr>
          <p:spPr>
            <a:xfrm>
              <a:off x="1196340" y="1104900"/>
              <a:ext cx="342900" cy="29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B3E2A2F-0667-4639-A580-6F930F6BFD66}"/>
                </a:ext>
              </a:extLst>
            </p:cNvPr>
            <p:cNvSpPr/>
            <p:nvPr/>
          </p:nvSpPr>
          <p:spPr>
            <a:xfrm>
              <a:off x="1539240" y="1104900"/>
              <a:ext cx="342900" cy="29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3C4B278-FCE8-4970-B85F-D99444BE7F5A}"/>
                </a:ext>
              </a:extLst>
            </p:cNvPr>
            <p:cNvSpPr/>
            <p:nvPr/>
          </p:nvSpPr>
          <p:spPr>
            <a:xfrm>
              <a:off x="1880174" y="1104900"/>
              <a:ext cx="342900" cy="29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30A8308-2F92-4554-BC9A-9CC5F6F19118}"/>
                </a:ext>
              </a:extLst>
            </p:cNvPr>
            <p:cNvSpPr/>
            <p:nvPr/>
          </p:nvSpPr>
          <p:spPr>
            <a:xfrm>
              <a:off x="2221108" y="1104900"/>
              <a:ext cx="342900" cy="29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E1739FE-CAB6-4511-82A7-9133CAC6BF23}"/>
              </a:ext>
            </a:extLst>
          </p:cNvPr>
          <p:cNvGrpSpPr/>
          <p:nvPr/>
        </p:nvGrpSpPr>
        <p:grpSpPr>
          <a:xfrm>
            <a:off x="7671010" y="2252969"/>
            <a:ext cx="1746455" cy="1261489"/>
            <a:chOff x="817553" y="1462073"/>
            <a:chExt cx="1746455" cy="1261489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DAD97BE-EB4E-4062-80F5-65291947B96A}"/>
                </a:ext>
              </a:extLst>
            </p:cNvPr>
            <p:cNvSpPr txBox="1"/>
            <p:nvPr/>
          </p:nvSpPr>
          <p:spPr>
            <a:xfrm>
              <a:off x="1200026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F2AE94D-0F52-426E-A272-7E90A5939C83}"/>
                </a:ext>
              </a:extLst>
            </p:cNvPr>
            <p:cNvSpPr txBox="1"/>
            <p:nvPr/>
          </p:nvSpPr>
          <p:spPr>
            <a:xfrm>
              <a:off x="1539240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9A1DD21-76F1-445F-8B68-E59BC2AB47BB}"/>
                </a:ext>
              </a:extLst>
            </p:cNvPr>
            <p:cNvGrpSpPr/>
            <p:nvPr/>
          </p:nvGrpSpPr>
          <p:grpSpPr>
            <a:xfrm>
              <a:off x="817553" y="1749378"/>
              <a:ext cx="1746455" cy="974184"/>
              <a:chOff x="817553" y="1749378"/>
              <a:chExt cx="1746455" cy="974184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577E7AF-E823-46A3-BADE-4310F9B67862}"/>
                  </a:ext>
                </a:extLst>
              </p:cNvPr>
              <p:cNvSpPr/>
              <p:nvPr/>
            </p:nvSpPr>
            <p:spPr>
              <a:xfrm>
                <a:off x="11963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7639079-5A28-4DEE-A050-83A253E74E3D}"/>
                  </a:ext>
                </a:extLst>
              </p:cNvPr>
              <p:cNvSpPr/>
              <p:nvPr/>
            </p:nvSpPr>
            <p:spPr>
              <a:xfrm>
                <a:off x="1539240" y="179070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053B1EA-B571-4CBE-95A6-A094F51C2AFD}"/>
                  </a:ext>
                </a:extLst>
              </p:cNvPr>
              <p:cNvSpPr/>
              <p:nvPr/>
            </p:nvSpPr>
            <p:spPr>
              <a:xfrm>
                <a:off x="1876734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01319AF-977B-4B40-AC40-1612485F5E67}"/>
                  </a:ext>
                </a:extLst>
              </p:cNvPr>
              <p:cNvSpPr/>
              <p:nvPr/>
            </p:nvSpPr>
            <p:spPr>
              <a:xfrm>
                <a:off x="2221108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B34961C-D4CB-43AA-9D6A-2628F5CFC3DF}"/>
                  </a:ext>
                </a:extLst>
              </p:cNvPr>
              <p:cNvSpPr/>
              <p:nvPr/>
            </p:nvSpPr>
            <p:spPr>
              <a:xfrm>
                <a:off x="11963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DBCDCFC3-EEF5-4ED5-AEF0-B9D7A3F535C3}"/>
                  </a:ext>
                </a:extLst>
              </p:cNvPr>
              <p:cNvSpPr/>
              <p:nvPr/>
            </p:nvSpPr>
            <p:spPr>
              <a:xfrm>
                <a:off x="1539240" y="208788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5B7B06B-D5E0-4AAC-B9D5-EFD11066BFF7}"/>
                  </a:ext>
                </a:extLst>
              </p:cNvPr>
              <p:cNvSpPr/>
              <p:nvPr/>
            </p:nvSpPr>
            <p:spPr>
              <a:xfrm>
                <a:off x="1876734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D4D1913-DC9E-4008-A8E8-ACC1F47FE57A}"/>
                  </a:ext>
                </a:extLst>
              </p:cNvPr>
              <p:cNvSpPr/>
              <p:nvPr/>
            </p:nvSpPr>
            <p:spPr>
              <a:xfrm>
                <a:off x="2221108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C07111F-B079-4A2C-9894-D89E5D6AE89A}"/>
                  </a:ext>
                </a:extLst>
              </p:cNvPr>
              <p:cNvSpPr/>
              <p:nvPr/>
            </p:nvSpPr>
            <p:spPr>
              <a:xfrm>
                <a:off x="11963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BBEF12B-3D37-4D9B-A831-16D3A7B71DC9}"/>
                  </a:ext>
                </a:extLst>
              </p:cNvPr>
              <p:cNvSpPr/>
              <p:nvPr/>
            </p:nvSpPr>
            <p:spPr>
              <a:xfrm>
                <a:off x="1539240" y="238506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39FE6A3-35EF-44E4-A22A-D584587C95D4}"/>
                  </a:ext>
                </a:extLst>
              </p:cNvPr>
              <p:cNvSpPr/>
              <p:nvPr/>
            </p:nvSpPr>
            <p:spPr>
              <a:xfrm>
                <a:off x="1876734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B44F983-D3AE-4445-A715-AEDFA4EE3231}"/>
                  </a:ext>
                </a:extLst>
              </p:cNvPr>
              <p:cNvSpPr/>
              <p:nvPr/>
            </p:nvSpPr>
            <p:spPr>
              <a:xfrm>
                <a:off x="2221108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18803D8-444B-4AD6-A537-27C6AD7C37A0}"/>
                  </a:ext>
                </a:extLst>
              </p:cNvPr>
              <p:cNvSpPr txBox="1"/>
              <p:nvPr/>
            </p:nvSpPr>
            <p:spPr>
              <a:xfrm>
                <a:off x="817553" y="1749378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42E0FEF-FF37-4BB7-AFA4-C6703981FC7F}"/>
                  </a:ext>
                </a:extLst>
              </p:cNvPr>
              <p:cNvSpPr txBox="1"/>
              <p:nvPr/>
            </p:nvSpPr>
            <p:spPr>
              <a:xfrm>
                <a:off x="817553" y="205180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F490D7-16D9-4323-8A4C-7DA8913B1078}"/>
                  </a:ext>
                </a:extLst>
              </p:cNvPr>
              <p:cNvSpPr txBox="1"/>
              <p:nvPr/>
            </p:nvSpPr>
            <p:spPr>
              <a:xfrm>
                <a:off x="817553" y="2354230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178AD9F-E1EB-484E-950D-070DAD24760C}"/>
                </a:ext>
              </a:extLst>
            </p:cNvPr>
            <p:cNvSpPr txBox="1"/>
            <p:nvPr/>
          </p:nvSpPr>
          <p:spPr>
            <a:xfrm>
              <a:off x="1876734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5600478-2375-4E9E-B5B9-716834F9A5AB}"/>
                </a:ext>
              </a:extLst>
            </p:cNvPr>
            <p:cNvSpPr txBox="1"/>
            <p:nvPr/>
          </p:nvSpPr>
          <p:spPr>
            <a:xfrm>
              <a:off x="2217668" y="1462073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9C2524FD-8D11-4713-8EDA-81E81B448E5F}"/>
              </a:ext>
            </a:extLst>
          </p:cNvPr>
          <p:cNvSpPr txBox="1"/>
          <p:nvPr/>
        </p:nvSpPr>
        <p:spPr>
          <a:xfrm>
            <a:off x="541020" y="551668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Atomic vector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B5CA996-28E0-4872-A623-F3474EE063C0}"/>
              </a:ext>
            </a:extLst>
          </p:cNvPr>
          <p:cNvSpPr txBox="1"/>
          <p:nvPr/>
        </p:nvSpPr>
        <p:spPr>
          <a:xfrm>
            <a:off x="512754" y="1352554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Matrix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9E45DAF-22A9-4978-8EB1-CDA6A599026F}"/>
              </a:ext>
            </a:extLst>
          </p:cNvPr>
          <p:cNvSpPr txBox="1"/>
          <p:nvPr/>
        </p:nvSpPr>
        <p:spPr>
          <a:xfrm>
            <a:off x="503633" y="272494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CAAA8E7-243A-4499-BD9B-8D5AB00EF3FD}"/>
              </a:ext>
            </a:extLst>
          </p:cNvPr>
          <p:cNvSpPr txBox="1"/>
          <p:nvPr/>
        </p:nvSpPr>
        <p:spPr>
          <a:xfrm>
            <a:off x="521946" y="4293758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Dataframe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69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 operations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4000" y="1656000"/>
            <a:ext cx="9071640" cy="3448990"/>
          </a:xfrm>
        </p:spPr>
        <p:txBody>
          <a:bodyPr>
            <a:normAutofit/>
          </a:bodyPr>
          <a:lstStyle/>
          <a:p>
            <a:r>
              <a:rPr lang="en-GB" sz="2400" dirty="0"/>
              <a:t>Add, subtract, divide, multiply</a:t>
            </a:r>
          </a:p>
          <a:p>
            <a:pPr lvl="1"/>
            <a:r>
              <a:rPr lang="en-GB" sz="2234" dirty="0"/>
              <a:t>+ - / *</a:t>
            </a:r>
          </a:p>
          <a:p>
            <a:r>
              <a:rPr lang="en-GB" sz="2400" dirty="0"/>
              <a:t>Modulo (remainder of division)</a:t>
            </a:r>
          </a:p>
          <a:p>
            <a:pPr lvl="1"/>
            <a:r>
              <a:rPr lang="en-GB" sz="2234" dirty="0"/>
              <a:t>%%</a:t>
            </a:r>
          </a:p>
          <a:p>
            <a:r>
              <a:rPr lang="en-GB" sz="2400" dirty="0"/>
              <a:t>Exponent</a:t>
            </a:r>
          </a:p>
          <a:p>
            <a:pPr lvl="1"/>
            <a:r>
              <a:rPr lang="en-GB" sz="2234" dirty="0"/>
              <a:t>^</a:t>
            </a:r>
          </a:p>
          <a:p>
            <a:r>
              <a:rPr lang="en-GB" sz="2400" dirty="0"/>
              <a:t>Rounding</a:t>
            </a:r>
          </a:p>
          <a:p>
            <a:pPr lvl="1"/>
            <a:r>
              <a:rPr lang="en-GB" sz="2234" dirty="0"/>
              <a:t>round(), floor(), ceiling()</a:t>
            </a:r>
          </a:p>
          <a:p>
            <a:pPr marL="166326" lvl="1" indent="0">
              <a:buNone/>
            </a:pPr>
            <a:endParaRPr lang="en-GB" sz="2234" dirty="0"/>
          </a:p>
        </p:txBody>
      </p:sp>
    </p:spTree>
    <p:extLst>
      <p:ext uri="{BB962C8B-B14F-4D97-AF65-F5344CB8AC3E}">
        <p14:creationId xmlns:p14="http://schemas.microsoft.com/office/powerpoint/2010/main" val="12274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4000" y="1656000"/>
            <a:ext cx="9071640" cy="3448990"/>
          </a:xfrm>
        </p:spPr>
        <p:txBody>
          <a:bodyPr>
            <a:normAutofit/>
          </a:bodyPr>
          <a:lstStyle/>
          <a:p>
            <a:r>
              <a:rPr lang="en-GB" sz="2400" dirty="0"/>
              <a:t>Comparison between two objects returns TRUE or FALSE or NA</a:t>
            </a:r>
          </a:p>
          <a:p>
            <a:pPr lvl="1"/>
            <a:r>
              <a:rPr lang="en-GB" sz="2234" dirty="0"/>
              <a:t>==</a:t>
            </a:r>
          </a:p>
          <a:p>
            <a:pPr lvl="1"/>
            <a:r>
              <a:rPr lang="en-GB" sz="2234" dirty="0"/>
              <a:t>&lt;</a:t>
            </a:r>
          </a:p>
          <a:p>
            <a:pPr lvl="1"/>
            <a:r>
              <a:rPr lang="en-GB" sz="2234" dirty="0"/>
              <a:t>&gt;</a:t>
            </a:r>
          </a:p>
          <a:p>
            <a:pPr lvl="1"/>
            <a:r>
              <a:rPr lang="en-GB" sz="2234" dirty="0"/>
              <a:t>&lt;=</a:t>
            </a:r>
          </a:p>
          <a:p>
            <a:pPr lvl="1"/>
            <a:r>
              <a:rPr lang="en-GB" sz="2234" dirty="0"/>
              <a:t>&gt;=</a:t>
            </a:r>
          </a:p>
          <a:p>
            <a:pPr lvl="1"/>
            <a:r>
              <a:rPr lang="en-GB" sz="2234" dirty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336551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Conditional execution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4000" y="1656000"/>
            <a:ext cx="9071640" cy="3448990"/>
          </a:xfrm>
        </p:spPr>
        <p:txBody>
          <a:bodyPr>
            <a:normAutofit/>
          </a:bodyPr>
          <a:lstStyle/>
          <a:p>
            <a:r>
              <a:rPr lang="en-GB" sz="2400" dirty="0"/>
              <a:t>If(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TRUE or FALSE</a:t>
            </a:r>
            <a:r>
              <a:rPr lang="en-GB" sz="2400" dirty="0"/>
              <a:t>) {</a:t>
            </a:r>
          </a:p>
          <a:p>
            <a:pPr marL="166326" lvl="1" indent="0">
              <a:buNone/>
            </a:pPr>
            <a:r>
              <a:rPr lang="en-GB" sz="2234" dirty="0">
                <a:solidFill>
                  <a:schemeClr val="bg1">
                    <a:lumMod val="75000"/>
                  </a:schemeClr>
                </a:solidFill>
              </a:rPr>
              <a:t>Do something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endParaRPr lang="en-GB" sz="2234" dirty="0"/>
          </a:p>
        </p:txBody>
      </p:sp>
    </p:spTree>
    <p:extLst>
      <p:ext uri="{BB962C8B-B14F-4D97-AF65-F5344CB8AC3E}">
        <p14:creationId xmlns:p14="http://schemas.microsoft.com/office/powerpoint/2010/main" val="326078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Loops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4000" y="1656000"/>
            <a:ext cx="9071640" cy="344899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endParaRPr lang="en-GB" sz="2234" dirty="0"/>
          </a:p>
        </p:txBody>
      </p:sp>
    </p:spTree>
    <p:extLst>
      <p:ext uri="{BB962C8B-B14F-4D97-AF65-F5344CB8AC3E}">
        <p14:creationId xmlns:p14="http://schemas.microsoft.com/office/powerpoint/2010/main" val="63075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07256" y="236978"/>
            <a:ext cx="8316515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trike="noStrike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You R environment</a:t>
            </a:r>
          </a:p>
        </p:txBody>
      </p:sp>
      <p:graphicFrame>
        <p:nvGraphicFramePr>
          <p:cNvPr id="92" name="TextShape 2">
            <a:extLst>
              <a:ext uri="{FF2B5EF4-FFF2-40B4-BE49-F238E27FC236}">
                <a16:creationId xmlns:a16="http://schemas.microsoft.com/office/drawing/2014/main" id="{E333892A-8719-40E8-A362-F5CD621D27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515155"/>
              </p:ext>
            </p:extLst>
          </p:nvPr>
        </p:nvGraphicFramePr>
        <p:xfrm>
          <a:off x="906994" y="1735161"/>
          <a:ext cx="8316515" cy="313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540000" y="279720"/>
            <a:ext cx="8939520" cy="5104800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540000" y="900000"/>
            <a:ext cx="4680000" cy="2520000"/>
          </a:xfrm>
          <a:prstGeom prst="rect">
            <a:avLst/>
          </a:prstGeom>
          <a:solidFill>
            <a:srgbClr val="C7243A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5400000" y="900000"/>
            <a:ext cx="4079520" cy="23400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540000" y="3420000"/>
            <a:ext cx="4680000" cy="1964520"/>
          </a:xfrm>
          <a:prstGeom prst="rect">
            <a:avLst/>
          </a:prstGeom>
          <a:solidFill>
            <a:srgbClr val="81D41A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5400000" y="3240000"/>
            <a:ext cx="4079520" cy="2160000"/>
          </a:xfrm>
          <a:prstGeom prst="rect">
            <a:avLst/>
          </a:prstGeom>
          <a:solidFill>
            <a:srgbClr val="FFFF38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TextShape 5"/>
          <p:cNvSpPr txBox="1"/>
          <p:nvPr/>
        </p:nvSpPr>
        <p:spPr>
          <a:xfrm>
            <a:off x="720000" y="1273680"/>
            <a:ext cx="1080000" cy="346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1" strike="noStrike" spc="-1">
                <a:solidFill>
                  <a:srgbClr val="000000"/>
                </a:solidFill>
                <a:latin typeface="Arial"/>
              </a:rPr>
              <a:t>Script</a:t>
            </a:r>
          </a:p>
        </p:txBody>
      </p:sp>
      <p:sp>
        <p:nvSpPr>
          <p:cNvPr id="97" name="TextShape 6"/>
          <p:cNvSpPr txBox="1"/>
          <p:nvPr/>
        </p:nvSpPr>
        <p:spPr>
          <a:xfrm>
            <a:off x="720000" y="4320000"/>
            <a:ext cx="1260000" cy="3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1" strike="noStrike" spc="-1">
                <a:solidFill>
                  <a:srgbClr val="000000"/>
                </a:solidFill>
                <a:latin typeface="Arial"/>
              </a:rPr>
              <a:t>Console</a:t>
            </a:r>
          </a:p>
        </p:txBody>
      </p:sp>
      <p:sp>
        <p:nvSpPr>
          <p:cNvPr id="98" name="TextShape 7"/>
          <p:cNvSpPr txBox="1"/>
          <p:nvPr/>
        </p:nvSpPr>
        <p:spPr>
          <a:xfrm>
            <a:off x="5580000" y="1440000"/>
            <a:ext cx="2160000" cy="602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1" strike="noStrike" spc="-1">
                <a:solidFill>
                  <a:srgbClr val="000000"/>
                </a:solidFill>
                <a:latin typeface="Arial"/>
              </a:rPr>
              <a:t>Environment / History</a:t>
            </a:r>
          </a:p>
        </p:txBody>
      </p:sp>
      <p:sp>
        <p:nvSpPr>
          <p:cNvPr id="99" name="TextShape 8"/>
          <p:cNvSpPr txBox="1"/>
          <p:nvPr/>
        </p:nvSpPr>
        <p:spPr>
          <a:xfrm>
            <a:off x="5940000" y="3600000"/>
            <a:ext cx="1080000" cy="858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1" strike="noStrike" spc="-1">
                <a:solidFill>
                  <a:srgbClr val="000000"/>
                </a:solidFill>
                <a:latin typeface="Arial"/>
              </a:rPr>
              <a:t>Help / Plots /</a:t>
            </a:r>
          </a:p>
          <a:p>
            <a:pPr algn="ctr"/>
            <a:r>
              <a:rPr lang="en-GB" sz="1800" b="1" strike="noStrike" spc="-1">
                <a:solidFill>
                  <a:srgbClr val="000000"/>
                </a:solidFill>
                <a:latin typeface="Arial"/>
              </a:rPr>
              <a:t>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5924" cy="56705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xtShape 1"/>
          <p:cNvSpPr txBox="1"/>
          <p:nvPr/>
        </p:nvSpPr>
        <p:spPr>
          <a:xfrm>
            <a:off x="407102" y="427345"/>
            <a:ext cx="2550620" cy="477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strike="noStrike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Constants vs variables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3" name="TextShape 2">
            <a:extLst>
              <a:ext uri="{FF2B5EF4-FFF2-40B4-BE49-F238E27FC236}">
                <a16:creationId xmlns:a16="http://schemas.microsoft.com/office/drawing/2014/main" id="{27BB300F-2290-40F7-AB10-E6894B890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593670"/>
              </p:ext>
            </p:extLst>
          </p:nvPr>
        </p:nvGraphicFramePr>
        <p:xfrm>
          <a:off x="3920680" y="528989"/>
          <a:ext cx="5620474" cy="467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907256" y="236978"/>
            <a:ext cx="8316515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trike="noStrike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to get help</a:t>
            </a:r>
          </a:p>
        </p:txBody>
      </p:sp>
      <p:graphicFrame>
        <p:nvGraphicFramePr>
          <p:cNvPr id="105" name="TextShape 2">
            <a:extLst>
              <a:ext uri="{FF2B5EF4-FFF2-40B4-BE49-F238E27FC236}">
                <a16:creationId xmlns:a16="http://schemas.microsoft.com/office/drawing/2014/main" id="{8A14F901-7C5B-450B-B31B-489EB9EEE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498643"/>
              </p:ext>
            </p:extLst>
          </p:nvPr>
        </p:nvGraphicFramePr>
        <p:xfrm>
          <a:off x="906994" y="1735161"/>
          <a:ext cx="8316515" cy="313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A867EAFE-7274-4B28-9E80-5C73CB911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539980"/>
              </p:ext>
            </p:extLst>
          </p:nvPr>
        </p:nvGraphicFramePr>
        <p:xfrm>
          <a:off x="906994" y="1735161"/>
          <a:ext cx="8316515" cy="313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17151C-D17A-4102-B798-04CEAF5A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256" y="236978"/>
            <a:ext cx="8316515" cy="1199561"/>
          </a:xfrm>
        </p:spPr>
        <p:txBody>
          <a:bodyPr>
            <a:normAutofit/>
          </a:bodyPr>
          <a:lstStyle/>
          <a:p>
            <a:r>
              <a:rPr lang="en-GB" b="1" dirty="0"/>
              <a:t>Assignment of data to variables</a:t>
            </a:r>
          </a:p>
        </p:txBody>
      </p:sp>
    </p:spTree>
    <p:extLst>
      <p:ext uri="{BB962C8B-B14F-4D97-AF65-F5344CB8AC3E}">
        <p14:creationId xmlns:p14="http://schemas.microsoft.com/office/powerpoint/2010/main" val="401924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types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5DBB5-BEEA-4C51-9B93-02D7B16169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344899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Character</a:t>
            </a:r>
          </a:p>
          <a:p>
            <a:pPr lvl="1"/>
            <a:r>
              <a:rPr lang="en-GB" sz="2400" dirty="0"/>
              <a:t>“a”, “apple”</a:t>
            </a:r>
          </a:p>
          <a:p>
            <a:r>
              <a:rPr lang="en-GB" sz="2800" dirty="0"/>
              <a:t>Numeric</a:t>
            </a:r>
          </a:p>
          <a:p>
            <a:pPr lvl="1"/>
            <a:r>
              <a:rPr lang="en-GB" sz="2400" dirty="0"/>
              <a:t>1, 23, 3.14</a:t>
            </a:r>
          </a:p>
          <a:p>
            <a:r>
              <a:rPr lang="en-GB" sz="2800" dirty="0"/>
              <a:t>Logical</a:t>
            </a:r>
          </a:p>
          <a:p>
            <a:pPr lvl="1"/>
            <a:r>
              <a:rPr lang="en-GB" sz="2400" dirty="0"/>
              <a:t>TRUE, FALSE</a:t>
            </a:r>
          </a:p>
          <a:p>
            <a:r>
              <a:rPr lang="en-GB" sz="2800" dirty="0"/>
              <a:t>Factor</a:t>
            </a:r>
          </a:p>
          <a:p>
            <a:pPr lvl="1"/>
            <a:r>
              <a:rPr lang="en-GB" sz="2400" dirty="0"/>
              <a:t>For categorical variables, when data is classified into groups</a:t>
            </a:r>
          </a:p>
        </p:txBody>
      </p:sp>
    </p:spTree>
    <p:extLst>
      <p:ext uri="{BB962C8B-B14F-4D97-AF65-F5344CB8AC3E}">
        <p14:creationId xmlns:p14="http://schemas.microsoft.com/office/powerpoint/2010/main" val="286047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Conversion (and coercion)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4000" y="1656000"/>
            <a:ext cx="9071640" cy="3448990"/>
          </a:xfrm>
        </p:spPr>
        <p:txBody>
          <a:bodyPr>
            <a:normAutofit/>
          </a:bodyPr>
          <a:lstStyle/>
          <a:p>
            <a:r>
              <a:rPr lang="en-GB" sz="2400" dirty="0" err="1"/>
              <a:t>as.character</a:t>
            </a:r>
            <a:r>
              <a:rPr lang="en-GB" sz="2400" dirty="0"/>
              <a:t>()</a:t>
            </a:r>
          </a:p>
          <a:p>
            <a:pPr lvl="1"/>
            <a:r>
              <a:rPr lang="en-GB" sz="2000" b="1" dirty="0"/>
              <a:t>Numeric</a:t>
            </a:r>
            <a:r>
              <a:rPr lang="en-GB" sz="2000" dirty="0"/>
              <a:t>, </a:t>
            </a:r>
            <a:r>
              <a:rPr lang="en-GB" sz="2000" b="1" dirty="0"/>
              <a:t>logical</a:t>
            </a:r>
            <a:r>
              <a:rPr lang="en-GB" sz="2000" dirty="0"/>
              <a:t> and </a:t>
            </a:r>
            <a:r>
              <a:rPr lang="en-GB" sz="2000" b="1" dirty="0"/>
              <a:t>factor</a:t>
            </a:r>
            <a:r>
              <a:rPr lang="en-GB" sz="2000" dirty="0"/>
              <a:t> types can be converted to character</a:t>
            </a:r>
          </a:p>
          <a:p>
            <a:r>
              <a:rPr lang="en-GB" sz="2400" dirty="0" err="1"/>
              <a:t>as.numeric</a:t>
            </a:r>
            <a:r>
              <a:rPr lang="en-GB" sz="2400" dirty="0"/>
              <a:t>()</a:t>
            </a:r>
          </a:p>
          <a:p>
            <a:pPr lvl="1"/>
            <a:r>
              <a:rPr lang="en-GB" sz="2000" b="1" dirty="0"/>
              <a:t>Logical</a:t>
            </a:r>
            <a:r>
              <a:rPr lang="en-GB" sz="2000" dirty="0"/>
              <a:t>, and </a:t>
            </a:r>
            <a:r>
              <a:rPr lang="en-GB" sz="2000" b="1" dirty="0"/>
              <a:t>character variables that are purely numbers</a:t>
            </a:r>
            <a:r>
              <a:rPr lang="en-GB" sz="2000" dirty="0"/>
              <a:t> can be converted to numeric</a:t>
            </a:r>
          </a:p>
          <a:p>
            <a:r>
              <a:rPr lang="en-GB" sz="2400" dirty="0" err="1"/>
              <a:t>as.logical</a:t>
            </a:r>
            <a:r>
              <a:rPr lang="en-GB" sz="2400" dirty="0"/>
              <a:t>()</a:t>
            </a:r>
          </a:p>
          <a:p>
            <a:pPr lvl="1"/>
            <a:r>
              <a:rPr lang="en-GB" sz="2000" b="1" dirty="0"/>
              <a:t>“FALSE” </a:t>
            </a:r>
            <a:r>
              <a:rPr lang="en-GB" sz="2000" dirty="0"/>
              <a:t>or </a:t>
            </a:r>
            <a:r>
              <a:rPr lang="en-GB" sz="2000" b="1" dirty="0"/>
              <a:t>0</a:t>
            </a:r>
            <a:r>
              <a:rPr lang="en-GB" sz="2000" dirty="0"/>
              <a:t> is converted to FALSE, </a:t>
            </a:r>
            <a:r>
              <a:rPr lang="en-GB" sz="2000" b="1" dirty="0"/>
              <a:t>“TRUE” </a:t>
            </a:r>
            <a:r>
              <a:rPr lang="en-GB" sz="2000" dirty="0"/>
              <a:t>or </a:t>
            </a:r>
            <a:r>
              <a:rPr lang="en-GB" sz="2000" b="1" dirty="0"/>
              <a:t>any non-zero number</a:t>
            </a:r>
            <a:r>
              <a:rPr lang="en-GB" sz="2000" dirty="0"/>
              <a:t> is converted to TRUE</a:t>
            </a:r>
          </a:p>
          <a:p>
            <a:r>
              <a:rPr lang="en-GB" sz="2400" dirty="0"/>
              <a:t>Factor</a:t>
            </a:r>
          </a:p>
          <a:p>
            <a:pPr lvl="1"/>
            <a:r>
              <a:rPr lang="en-GB" sz="2000" dirty="0"/>
              <a:t>Any other data type can be converted to a factor</a:t>
            </a:r>
          </a:p>
        </p:txBody>
      </p:sp>
    </p:spTree>
    <p:extLst>
      <p:ext uri="{BB962C8B-B14F-4D97-AF65-F5344CB8AC3E}">
        <p14:creationId xmlns:p14="http://schemas.microsoft.com/office/powerpoint/2010/main" val="113576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Conversion (and coercion)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4000" y="1656000"/>
            <a:ext cx="9071640" cy="3448990"/>
          </a:xfrm>
        </p:spPr>
        <p:txBody>
          <a:bodyPr>
            <a:normAutofit lnSpcReduction="10000"/>
          </a:bodyPr>
          <a:lstStyle/>
          <a:p>
            <a:r>
              <a:rPr lang="en-GB" sz="2400" dirty="0" err="1"/>
              <a:t>as.character</a:t>
            </a:r>
            <a:r>
              <a:rPr lang="en-GB" sz="2400" dirty="0"/>
              <a:t>()</a:t>
            </a:r>
          </a:p>
          <a:p>
            <a:pPr lvl="1"/>
            <a:r>
              <a:rPr lang="en-GB" sz="2000" b="1" dirty="0"/>
              <a:t>Numeric</a:t>
            </a:r>
            <a:r>
              <a:rPr lang="en-GB" sz="2000" dirty="0"/>
              <a:t>, </a:t>
            </a:r>
            <a:r>
              <a:rPr lang="en-GB" sz="2000" b="1" dirty="0"/>
              <a:t>logical</a:t>
            </a:r>
            <a:r>
              <a:rPr lang="en-GB" sz="2000" dirty="0"/>
              <a:t> and </a:t>
            </a:r>
            <a:r>
              <a:rPr lang="en-GB" sz="2000" b="1" dirty="0"/>
              <a:t>factor</a:t>
            </a:r>
            <a:r>
              <a:rPr lang="en-GB" sz="2000" dirty="0"/>
              <a:t> types can be converted to character</a:t>
            </a:r>
          </a:p>
          <a:p>
            <a:r>
              <a:rPr lang="en-GB" sz="2400" dirty="0" err="1"/>
              <a:t>as.numeric</a:t>
            </a:r>
            <a:r>
              <a:rPr lang="en-GB" sz="2400" dirty="0"/>
              <a:t>()</a:t>
            </a:r>
          </a:p>
          <a:p>
            <a:pPr lvl="1"/>
            <a:r>
              <a:rPr lang="en-GB" sz="2000" b="1" dirty="0"/>
              <a:t>Logical</a:t>
            </a:r>
            <a:r>
              <a:rPr lang="en-GB" sz="2000" dirty="0"/>
              <a:t>, and </a:t>
            </a:r>
            <a:r>
              <a:rPr lang="en-GB" sz="2000" b="1" dirty="0"/>
              <a:t>character variables that are purely numbers</a:t>
            </a:r>
            <a:r>
              <a:rPr lang="en-GB" sz="2000" dirty="0"/>
              <a:t> can be converted to numeric</a:t>
            </a:r>
          </a:p>
          <a:p>
            <a:r>
              <a:rPr lang="en-GB" sz="2400" dirty="0" err="1"/>
              <a:t>as.logical</a:t>
            </a:r>
            <a:r>
              <a:rPr lang="en-GB" sz="2400" dirty="0"/>
              <a:t>()</a:t>
            </a:r>
          </a:p>
          <a:p>
            <a:pPr lvl="1"/>
            <a:r>
              <a:rPr lang="en-GB" sz="2000" b="1" dirty="0"/>
              <a:t>“FALSE” </a:t>
            </a:r>
            <a:r>
              <a:rPr lang="en-GB" sz="2000" dirty="0"/>
              <a:t>or </a:t>
            </a:r>
            <a:r>
              <a:rPr lang="en-GB" sz="2000" b="1" dirty="0"/>
              <a:t>0</a:t>
            </a:r>
            <a:r>
              <a:rPr lang="en-GB" sz="2000" dirty="0"/>
              <a:t> is converted to FALSE, </a:t>
            </a:r>
            <a:r>
              <a:rPr lang="en-GB" sz="2000" b="1" dirty="0"/>
              <a:t>“TRUE” </a:t>
            </a:r>
            <a:r>
              <a:rPr lang="en-GB" sz="2000" dirty="0"/>
              <a:t>or </a:t>
            </a:r>
            <a:r>
              <a:rPr lang="en-GB" sz="2000" b="1" dirty="0"/>
              <a:t>any non-zero number</a:t>
            </a:r>
            <a:r>
              <a:rPr lang="en-GB" sz="2000" dirty="0"/>
              <a:t> is converted to TRUE</a:t>
            </a:r>
          </a:p>
          <a:p>
            <a:r>
              <a:rPr lang="en-GB" sz="2400" dirty="0"/>
              <a:t>Factor</a:t>
            </a:r>
          </a:p>
          <a:p>
            <a:pPr lvl="1"/>
            <a:r>
              <a:rPr lang="en-GB" sz="2000" dirty="0"/>
              <a:t>Any other data type can be converted to a factor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B23-911C-4D42-A6C4-CE66A56DC9EF}"/>
              </a:ext>
            </a:extLst>
          </p:cNvPr>
          <p:cNvSpPr txBox="1"/>
          <p:nvPr/>
        </p:nvSpPr>
        <p:spPr>
          <a:xfrm>
            <a:off x="504000" y="5301218"/>
            <a:ext cx="504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‘NAs introduced by coercion’ warning</a:t>
            </a:r>
          </a:p>
        </p:txBody>
      </p:sp>
    </p:spTree>
    <p:extLst>
      <p:ext uri="{BB962C8B-B14F-4D97-AF65-F5344CB8AC3E}">
        <p14:creationId xmlns:p14="http://schemas.microsoft.com/office/powerpoint/2010/main" val="10714182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449</Words>
  <Application>Microsoft Office PowerPoint</Application>
  <PresentationFormat>Custom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 3</vt:lpstr>
      <vt:lpstr>Retrospect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of data to variables</vt:lpstr>
      <vt:lpstr>Data types in R</vt:lpstr>
      <vt:lpstr>Conversion (and coercion)</vt:lpstr>
      <vt:lpstr>Conversion (and coercion)</vt:lpstr>
      <vt:lpstr>Data Structures</vt:lpstr>
      <vt:lpstr>PowerPoint Presentation</vt:lpstr>
      <vt:lpstr>Math operations</vt:lpstr>
      <vt:lpstr>Comparisons</vt:lpstr>
      <vt:lpstr>Conditional execution</vt:lpstr>
      <vt:lpstr>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Srinivasa Rao Rao</cp:lastModifiedBy>
  <cp:revision>21</cp:revision>
  <dcterms:created xsi:type="dcterms:W3CDTF">2021-01-18T08:05:46Z</dcterms:created>
  <dcterms:modified xsi:type="dcterms:W3CDTF">2021-01-18T09:34:37Z</dcterms:modified>
</cp:coreProperties>
</file>