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  <p:sldId id="282" r:id="rId17"/>
    <p:sldId id="265" r:id="rId18"/>
    <p:sldId id="266" r:id="rId19"/>
    <p:sldId id="283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7" r:id="rId30"/>
    <p:sldId id="278" r:id="rId31"/>
    <p:sldId id="280" r:id="rId32"/>
    <p:sldId id="281" r:id="rId3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Nov2022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Gene_id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https://github.com/sraorao/MSD_R_course_Nov2022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1574</Words>
  <Application>Microsoft Macintosh PowerPoint</Application>
  <PresentationFormat>On-screen Show (4:3)</PresentationFormat>
  <Paragraphs>307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80</cp:revision>
  <dcterms:created xsi:type="dcterms:W3CDTF">2021-01-18T11:47:19Z</dcterms:created>
  <dcterms:modified xsi:type="dcterms:W3CDTF">2022-12-12T16:06:51Z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