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6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80" r:id="rId31"/>
    <p:sldId id="281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aorao/MSD_R_course_Nov202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rgbClr val="8B8B8B"/>
                </a:solidFill>
                <a:latin typeface="Calibri"/>
                <a:ea typeface="DejaVu Sans"/>
              </a:rPr>
              <a:t>Michaelmas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2022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3]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800" y="4875480"/>
            <a:ext cx="1814040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Gene_id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761832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https://github.com/sraorao/MSD_R_course_Nov2022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1421</Words>
  <Application>Microsoft Macintosh PowerPoint</Application>
  <PresentationFormat>On-screen Show (4:3)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Srinivasa Rao</cp:lastModifiedBy>
  <cp:revision>79</cp:revision>
  <dcterms:created xsi:type="dcterms:W3CDTF">2021-01-18T11:47:19Z</dcterms:created>
  <dcterms:modified xsi:type="dcterms:W3CDTF">2022-11-23T09:24:06Z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