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85" r:id="rId8"/>
    <p:sldId id="257" r:id="rId9"/>
    <p:sldId id="258" r:id="rId10"/>
    <p:sldId id="286" r:id="rId11"/>
    <p:sldId id="259" r:id="rId12"/>
    <p:sldId id="260" r:id="rId13"/>
    <p:sldId id="261" r:id="rId14"/>
    <p:sldId id="262" r:id="rId15"/>
    <p:sldId id="263" r:id="rId16"/>
    <p:sldId id="264" r:id="rId17"/>
    <p:sldId id="276" r:id="rId18"/>
    <p:sldId id="282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7" r:id="rId32"/>
    <p:sldId id="278" r:id="rId33"/>
    <p:sldId id="280" r:id="rId34"/>
    <p:sldId id="281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1B641-24AF-D745-9468-80801A330F47}" v="1" dt="2023-12-11T20:49:00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07757C0F-25F0-E043-92A4-AC96BF50553C}"/>
    <pc:docChg chg="modSld">
      <pc:chgData name="Srinivasa Rao" userId="a6b54366-f13d-4292-8bb4-f06c50909b1e" providerId="ADAL" clId="{07757C0F-25F0-E043-92A4-AC96BF50553C}" dt="2023-11-22T09:03:27.288" v="1" actId="20577"/>
      <pc:docMkLst>
        <pc:docMk/>
      </pc:docMkLst>
      <pc:sldChg chg="modSp mod">
        <pc:chgData name="Srinivasa Rao" userId="a6b54366-f13d-4292-8bb4-f06c50909b1e" providerId="ADAL" clId="{07757C0F-25F0-E043-92A4-AC96BF50553C}" dt="2023-11-22T09:03:27.288" v="1" actId="20577"/>
        <pc:sldMkLst>
          <pc:docMk/>
          <pc:sldMk cId="0" sldId="257"/>
        </pc:sldMkLst>
        <pc:spChg chg="mod">
          <ac:chgData name="Srinivasa Rao" userId="a6b54366-f13d-4292-8bb4-f06c50909b1e" providerId="ADAL" clId="{07757C0F-25F0-E043-92A4-AC96BF50553C}" dt="2023-11-22T09:03:27.288" v="1" actId="20577"/>
          <ac:spMkLst>
            <pc:docMk/>
            <pc:sldMk cId="0" sldId="257"/>
            <ac:spMk id="230" creationId="{00000000-0000-0000-0000-000000000000}"/>
          </ac:spMkLst>
        </pc:spChg>
      </pc:sldChg>
    </pc:docChg>
  </pc:docChgLst>
  <pc:docChgLst>
    <pc:chgData name="Srinivasa Rao" userId="a6b54366-f13d-4292-8bb4-f06c50909b1e" providerId="ADAL" clId="{6B9E06D8-20C2-D848-A103-87A0E5BBED98}"/>
    <pc:docChg chg="custSel addSld delSld modSld sldOrd">
      <pc:chgData name="Srinivasa Rao" userId="a6b54366-f13d-4292-8bb4-f06c50909b1e" providerId="ADAL" clId="{6B9E06D8-20C2-D848-A103-87A0E5BBED98}" dt="2023-10-10T10:24:42.232" v="226" actId="14100"/>
      <pc:docMkLst>
        <pc:docMk/>
      </pc:docMkLst>
      <pc:sldChg chg="modSp mod">
        <pc:chgData name="Srinivasa Rao" userId="a6b54366-f13d-4292-8bb4-f06c50909b1e" providerId="ADAL" clId="{6B9E06D8-20C2-D848-A103-87A0E5BBED98}" dt="2023-10-10T07:55:05.365" v="129" actId="20577"/>
        <pc:sldMkLst>
          <pc:docMk/>
          <pc:sldMk cId="0" sldId="256"/>
        </pc:sldMkLst>
        <pc:spChg chg="mod">
          <ac:chgData name="Srinivasa Rao" userId="a6b54366-f13d-4292-8bb4-f06c50909b1e" providerId="ADAL" clId="{6B9E06D8-20C2-D848-A103-87A0E5BBED98}" dt="2023-10-10T07:54:55.855" v="119" actId="20577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7:55:05.365" v="129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07:55:39.609" v="138" actId="20577"/>
        <pc:sldMkLst>
          <pc:docMk/>
          <pc:sldMk cId="0" sldId="257"/>
        </pc:sldMkLst>
        <pc:spChg chg="mod">
          <ac:chgData name="Srinivasa Rao" userId="a6b54366-f13d-4292-8bb4-f06c50909b1e" providerId="ADAL" clId="{6B9E06D8-20C2-D848-A103-87A0E5BBED98}" dt="2023-10-10T07:55:39.609" v="138" actId="20577"/>
          <ac:spMkLst>
            <pc:docMk/>
            <pc:sldMk cId="0" sldId="257"/>
            <ac:spMk id="230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10:24:42.232" v="226" actId="14100"/>
        <pc:sldMkLst>
          <pc:docMk/>
          <pc:sldMk cId="0" sldId="269"/>
        </pc:sldMkLst>
        <pc:spChg chg="mod">
          <ac:chgData name="Srinivasa Rao" userId="a6b54366-f13d-4292-8bb4-f06c50909b1e" providerId="ADAL" clId="{6B9E06D8-20C2-D848-A103-87A0E5BBED98}" dt="2023-10-10T10:24:42.232" v="226" actId="14100"/>
          <ac:spMkLst>
            <pc:docMk/>
            <pc:sldMk cId="0" sldId="269"/>
            <ac:spMk id="341" creationId="{00000000-0000-0000-0000-000000000000}"/>
          </ac:spMkLst>
        </pc:spChg>
      </pc:sldChg>
      <pc:sldChg chg="new del ord">
        <pc:chgData name="Srinivasa Rao" userId="a6b54366-f13d-4292-8bb4-f06c50909b1e" providerId="ADAL" clId="{6B9E06D8-20C2-D848-A103-87A0E5BBED98}" dt="2023-10-10T07:54:08.853" v="3" actId="2696"/>
        <pc:sldMkLst>
          <pc:docMk/>
          <pc:sldMk cId="934352441" sldId="284"/>
        </pc:sldMkLst>
      </pc:sldChg>
      <pc:sldChg chg="modSp add mod">
        <pc:chgData name="Srinivasa Rao" userId="a6b54366-f13d-4292-8bb4-f06c50909b1e" providerId="ADAL" clId="{6B9E06D8-20C2-D848-A103-87A0E5BBED98}" dt="2023-10-10T07:55:11.949" v="130"/>
        <pc:sldMkLst>
          <pc:docMk/>
          <pc:sldMk cId="55516250" sldId="285"/>
        </pc:sldMkLst>
        <pc:spChg chg="mod">
          <ac:chgData name="Srinivasa Rao" userId="a6b54366-f13d-4292-8bb4-f06c50909b1e" providerId="ADAL" clId="{6B9E06D8-20C2-D848-A103-87A0E5BBED98}" dt="2023-10-10T07:55:11.949" v="130"/>
          <ac:spMkLst>
            <pc:docMk/>
            <pc:sldMk cId="55516250" sldId="285"/>
            <ac:spMk id="229" creationId="{00000000-0000-0000-0000-000000000000}"/>
          </ac:spMkLst>
        </pc:spChg>
      </pc:sldChg>
      <pc:sldChg chg="addSp delSp modSp add mod">
        <pc:chgData name="Srinivasa Rao" userId="a6b54366-f13d-4292-8bb4-f06c50909b1e" providerId="ADAL" clId="{6B9E06D8-20C2-D848-A103-87A0E5BBED98}" dt="2023-10-10T08:09:11.243" v="218" actId="14100"/>
        <pc:sldMkLst>
          <pc:docMk/>
          <pc:sldMk cId="3866619547" sldId="286"/>
        </pc:sldMkLst>
        <pc:spChg chg="add mod">
          <ac:chgData name="Srinivasa Rao" userId="a6b54366-f13d-4292-8bb4-f06c50909b1e" providerId="ADAL" clId="{6B9E06D8-20C2-D848-A103-87A0E5BBED98}" dt="2023-10-10T08:08:58.265" v="216" actId="27636"/>
          <ac:spMkLst>
            <pc:docMk/>
            <pc:sldMk cId="3866619547" sldId="286"/>
            <ac:spMk id="2" creationId="{71FDD77B-BFCD-41B5-95AF-944017EA0FCF}"/>
          </ac:spMkLst>
        </pc:spChg>
        <pc:spChg chg="del mod">
          <ac:chgData name="Srinivasa Rao" userId="a6b54366-f13d-4292-8bb4-f06c50909b1e" providerId="ADAL" clId="{6B9E06D8-20C2-D848-A103-87A0E5BBED98}" dt="2023-10-10T08:08:35.888" v="197" actId="478"/>
          <ac:spMkLst>
            <pc:docMk/>
            <pc:sldMk cId="3866619547" sldId="286"/>
            <ac:spMk id="231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8:09:11.243" v="218" actId="14100"/>
          <ac:spMkLst>
            <pc:docMk/>
            <pc:sldMk cId="3866619547" sldId="286"/>
            <ac:spMk id="232" creationId="{00000000-0000-0000-0000-000000000000}"/>
          </ac:spMkLst>
        </pc:spChg>
      </pc:sldChg>
    </pc:docChg>
  </pc:docChgLst>
  <pc:docChgLst>
    <pc:chgData name="Srinivasa Rao" userId="a6b54366-f13d-4292-8bb4-f06c50909b1e" providerId="ADAL" clId="{6AA1B641-24AF-D745-9468-80801A330F47}"/>
    <pc:docChg chg="modSld">
      <pc:chgData name="Srinivasa Rao" userId="a6b54366-f13d-4292-8bb4-f06c50909b1e" providerId="ADAL" clId="{6AA1B641-24AF-D745-9468-80801A330F47}" dt="2023-12-11T20:49:00.070" v="48" actId="20577"/>
      <pc:docMkLst>
        <pc:docMk/>
      </pc:docMkLst>
      <pc:sldChg chg="modSp mod">
        <pc:chgData name="Srinivasa Rao" userId="a6b54366-f13d-4292-8bb4-f06c50909b1e" providerId="ADAL" clId="{6AA1B641-24AF-D745-9468-80801A330F47}" dt="2023-12-11T20:49:00.070" v="48" actId="20577"/>
        <pc:sldMkLst>
          <pc:docMk/>
          <pc:sldMk cId="0" sldId="257"/>
        </pc:sldMkLst>
        <pc:spChg chg="mod">
          <ac:chgData name="Srinivasa Rao" userId="a6b54366-f13d-4292-8bb4-f06c50909b1e" providerId="ADAL" clId="{6AA1B641-24AF-D745-9468-80801A330F47}" dt="2023-12-11T20:49:00.070" v="48" actId="20577"/>
          <ac:spMkLst>
            <pc:docMk/>
            <pc:sldMk cId="0" sldId="257"/>
            <ac:spMk id="230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Dec2023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9:30am,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</a:t>
            </a:r>
            <a:r>
              <a:rPr lang="en-GB" sz="1640" b="0" strike="noStrike" spc="-1" dirty="0">
                <a:solidFill>
                  <a:srgbClr val="E46C0A"/>
                </a:solidFill>
                <a:latin typeface="Courier New"/>
                <a:ea typeface="DejaVu Sans"/>
              </a:rPr>
              <a:t>[ , 3]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799" y="4875480"/>
            <a:ext cx="2688639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Gene_count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2023</a:t>
            </a:r>
            <a:endParaRPr lang="en-GB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1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https://github.com/sraorao/MSD_R_course_Dec2023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2"/>
          <p:cNvSpPr/>
          <p:nvPr/>
        </p:nvSpPr>
        <p:spPr>
          <a:xfrm>
            <a:off x="822960" y="1072080"/>
            <a:ext cx="6563492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b="0" strike="noStrike" spc="-1" dirty="0">
                <a:latin typeface="Arial"/>
              </a:rPr>
              <a:t>Why not Excel or GraphPad Prism?</a:t>
            </a:r>
          </a:p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spc="-1" dirty="0">
                <a:latin typeface="Arial"/>
              </a:rPr>
              <a:t>Why not Python?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1FDD77B-BFCD-41B5-95AF-944017EA0FCF}"/>
              </a:ext>
            </a:extLst>
          </p:cNvPr>
          <p:cNvSpPr/>
          <p:nvPr/>
        </p:nvSpPr>
        <p:spPr>
          <a:xfrm>
            <a:off x="822960" y="1072080"/>
            <a:ext cx="2585160" cy="637967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 lnSpcReduction="10000"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pc="-46" dirty="0">
                <a:solidFill>
                  <a:srgbClr val="404040"/>
                </a:solidFill>
                <a:latin typeface="Calibri"/>
              </a:rPr>
              <a:t>Why R?</a:t>
            </a:r>
            <a:endParaRPr lang="en-GB" sz="436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61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 dirty="0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1619</Words>
  <Application>Microsoft Macintosh PowerPoint</Application>
  <PresentationFormat>On-screen Show (4:3)</PresentationFormat>
  <Paragraphs>314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Srinivasa Rao</cp:lastModifiedBy>
  <cp:revision>85</cp:revision>
  <dcterms:created xsi:type="dcterms:W3CDTF">2021-01-18T11:47:19Z</dcterms:created>
  <dcterms:modified xsi:type="dcterms:W3CDTF">2023-12-11T20:49:07Z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