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80" r:id="rId31"/>
    <p:sldId id="281" r:id="rId3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Avogadro’s number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Avogadro’s number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Constants are unchanging</a:t>
          </a:r>
          <a:endParaRPr lang="en-US" sz="2000" kern="120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Variables are placeholders</a:t>
          </a:r>
          <a:endParaRPr lang="en-US" sz="2000" kern="120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HT2022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My_df$S3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https://github.com/sraorao/MSD_R_course_HT2022/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899446945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1412</Words>
  <Application>Microsoft Office PowerPoint</Application>
  <PresentationFormat>On-screen Show (4:3)</PresentationFormat>
  <Paragraphs>296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 Rao</cp:lastModifiedBy>
  <cp:revision>76</cp:revision>
  <dcterms:created xsi:type="dcterms:W3CDTF">2021-01-18T11:47:19Z</dcterms:created>
  <dcterms:modified xsi:type="dcterms:W3CDTF">2022-01-19T09:14:23Z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