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edsci.ox.ac.uk/study/skillstraining/calendar/data-analysis-visualisation-in-r-for-biologists-online" TargetMode="Externa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Advanced R course for data analysis and visualisation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 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</a:rPr>
              <a:t>(registration open 2</a:t>
            </a:r>
            <a:r>
              <a:rPr lang="en-GB" sz="2180" b="1" spc="-1" baseline="30000" dirty="0">
                <a:solidFill>
                  <a:srgbClr val="000000"/>
                </a:solidFill>
                <a:latin typeface="Calibri"/>
                <a:ea typeface="DejaVu Sans"/>
              </a:rPr>
              <a:t>nd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</a:rPr>
              <a:t> Feb)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000" lnSpcReduction="1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1035</Words>
  <Application>Microsoft Office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 Rao</cp:lastModifiedBy>
  <cp:revision>19</cp:revision>
  <dcterms:created xsi:type="dcterms:W3CDTF">2021-01-19T14:20:30Z</dcterms:created>
  <dcterms:modified xsi:type="dcterms:W3CDTF">2022-01-26T09:00:01Z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