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  <p:sldId id="282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79" r:id="rId31"/>
    <p:sldId id="280" r:id="rId32"/>
    <p:sldId id="281" r:id="rId3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87" d="100"/>
          <a:sy n="87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/>
            <a:t>Constants are unchanging</a:t>
          </a:r>
          <a:endParaRPr lang="en-US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Avogadro’s number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/>
            <a:t>Variables are placeholders</a:t>
          </a:r>
          <a:endParaRPr lang="en-US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Avogadro’s number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Constants are unchanging</a:t>
          </a:r>
          <a:endParaRPr lang="en-US" sz="2000" kern="120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Variables are placeholders</a:t>
          </a:r>
          <a:endParaRPr lang="en-US" sz="2000" kern="120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HT2022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My_df$S3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https://github.com/sraorao/MSD_R_course_HT2022/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Filtering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57200" y="2034720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63560" y="2690280"/>
            <a:ext cx="470520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u="sng" strike="noStrike" spc="-1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my_vec &lt; 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u="sng" strike="noStrike" spc="-1">
                <a:solidFill>
                  <a:srgbClr val="0070C0"/>
                </a:solidFill>
                <a:uFillTx/>
                <a:latin typeface="Courier New"/>
                <a:ea typeface="DejaVu Sans"/>
              </a:rPr>
              <a:t>TRUE TRUE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u="sng" strike="noStrike" spc="-1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my_vec[my_vec &lt; 4]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u="sng" strike="noStrike" spc="-1">
                <a:solidFill>
                  <a:srgbClr val="0070C0"/>
                </a:solidFill>
                <a:uFillTx/>
                <a:latin typeface="Courier New"/>
                <a:ea typeface="DejaVu Sans"/>
              </a:rPr>
              <a:t>1 2 3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200" y="4313520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/>
            <a:r>
              <a:rPr lang="en-GB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559" name="CustomShape 2"/>
          <p:cNvSpPr/>
          <p:nvPr/>
        </p:nvSpPr>
        <p:spPr>
          <a:xfrm>
            <a:off x="812880" y="1826640"/>
            <a:ext cx="54514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Logical NOT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x&amp;y	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Element-wise logical AND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x&amp;&amp;y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Logical AND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x|y	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Element-wise logical OR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x||y	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Logical OR	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60" name="CustomShape 3"/>
          <p:cNvSpPr/>
          <p:nvPr/>
        </p:nvSpPr>
        <p:spPr>
          <a:xfrm>
            <a:off x="1981080" y="3441600"/>
            <a:ext cx="4570920" cy="338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c(TRUE, FALSE, 0,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y &lt;- c(FALSE, TRUE, FALSE, TRUE)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!x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FALSE  TRUE  TRUE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x&amp;y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FALSE FALSE FALSE  TRUE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uk-UA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x&amp;&amp;y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uk-UA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uk-UA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x|y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TRUE  TRUE FALSE  TRUE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x||y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TRUE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61" name="CustomShape 4"/>
          <p:cNvSpPr/>
          <p:nvPr/>
        </p:nvSpPr>
        <p:spPr>
          <a:xfrm>
            <a:off x="4724280" y="2063160"/>
            <a:ext cx="4249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Zero is considered as FALSE,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non-zero values are considered as TRUE!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Only “numeric-like” or logical vectors!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 operators (combine with previous)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structures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899446945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1454</Words>
  <Application>Microsoft Macintosh PowerPoint</Application>
  <PresentationFormat>On-screen Show (4:3)</PresentationFormat>
  <Paragraphs>301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Irina Chelysheva</cp:lastModifiedBy>
  <cp:revision>71</cp:revision>
  <dcterms:created xsi:type="dcterms:W3CDTF">2021-01-18T11:47:19Z</dcterms:created>
  <dcterms:modified xsi:type="dcterms:W3CDTF">2022-01-18T12:53:47Z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