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1036</Words>
  <Application>Microsoft Macintosh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22</cp:revision>
  <dcterms:created xsi:type="dcterms:W3CDTF">2021-01-19T14:20:30Z</dcterms:created>
  <dcterms:modified xsi:type="dcterms:W3CDTF">2023-01-23T17:16:13Z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