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DF428-08F5-EA40-8E12-3B8141233526}" v="67" dt="2024-01-22T20:30:2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>
      <p:cViewPr>
        <p:scale>
          <a:sx n="65" d="100"/>
          <a:sy n="65" d="100"/>
        </p:scale>
        <p:origin x="180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4AEDAC86-9CF1-9124-0E11-A8229DFE9BBF}"/>
              </a:ext>
            </a:extLst>
          </p:cNvPr>
          <p:cNvSpPr/>
          <p:nvPr/>
        </p:nvSpPr>
        <p:spPr>
          <a:xfrm>
            <a:off x="4438306" y="2563195"/>
            <a:ext cx="2351314" cy="9957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71C6A929-9A26-B46B-9A09-A39B6B4EAB19}"/>
              </a:ext>
            </a:extLst>
          </p:cNvPr>
          <p:cNvSpPr/>
          <p:nvPr/>
        </p:nvSpPr>
        <p:spPr>
          <a:xfrm>
            <a:off x="6977549" y="4048961"/>
            <a:ext cx="1852551" cy="6368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AC290-10D5-DD5B-FDB9-34E2FCCD7D9E}"/>
              </a:ext>
            </a:extLst>
          </p:cNvPr>
          <p:cNvCxnSpPr>
            <a:endCxn id="2" idx="0"/>
          </p:cNvCxnSpPr>
          <p:nvPr/>
        </p:nvCxnSpPr>
        <p:spPr>
          <a:xfrm>
            <a:off x="5613963" y="2173184"/>
            <a:ext cx="0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B41C19F-11DE-2D4C-831B-0848F8C6399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789620" y="3061080"/>
            <a:ext cx="1114205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16B1E-82A3-2FEE-BFCE-AC5FE4B281B3}"/>
              </a:ext>
            </a:extLst>
          </p:cNvPr>
          <p:cNvSpPr txBox="1"/>
          <p:nvPr/>
        </p:nvSpPr>
        <p:spPr>
          <a:xfrm>
            <a:off x="6882547" y="2649327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287E6-DF3C-8ABB-EC22-97879B7DE67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13963" y="3558964"/>
            <a:ext cx="0" cy="20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76A6-B600-5EA0-8499-850C0E374D69}"/>
              </a:ext>
            </a:extLst>
          </p:cNvPr>
          <p:cNvCxnSpPr>
            <a:cxnSpLocks/>
          </p:cNvCxnSpPr>
          <p:nvPr/>
        </p:nvCxnSpPr>
        <p:spPr>
          <a:xfrm>
            <a:off x="5616692" y="5617029"/>
            <a:ext cx="0" cy="3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06CDD4-CB51-F4F6-B6BB-6912D934727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291920" y="4005123"/>
            <a:ext cx="931221" cy="229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18897-1BC6-78F3-6C02-0C186E9273C9}"/>
              </a:ext>
            </a:extLst>
          </p:cNvPr>
          <p:cNvSpPr txBox="1"/>
          <p:nvPr/>
        </p:nvSpPr>
        <p:spPr>
          <a:xfrm>
            <a:off x="4438306" y="3762720"/>
            <a:ext cx="9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80468" y="4592164"/>
            <a:ext cx="955921" cy="306323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085635" y="4557494"/>
            <a:ext cx="748309" cy="306323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F7638E05-D6C2-ED93-6ED8-39D99866195F}"/>
              </a:ext>
            </a:extLst>
          </p:cNvPr>
          <p:cNvSpPr/>
          <p:nvPr/>
        </p:nvSpPr>
        <p:spPr>
          <a:xfrm>
            <a:off x="5806128" y="2664191"/>
            <a:ext cx="1965229" cy="8442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2E49A6AB-3B8C-7884-D42F-D99D6565ECFB}"/>
              </a:ext>
            </a:extLst>
          </p:cNvPr>
          <p:cNvSpPr/>
          <p:nvPr/>
        </p:nvSpPr>
        <p:spPr>
          <a:xfrm>
            <a:off x="7928428" y="3923898"/>
            <a:ext cx="1062724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Statements_a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C2CFE-134D-B33B-ED88-77DAB66A1E50}"/>
              </a:ext>
            </a:extLst>
          </p:cNvPr>
          <p:cNvCxnSpPr>
            <a:endCxn id="2" idx="0"/>
          </p:cNvCxnSpPr>
          <p:nvPr/>
        </p:nvCxnSpPr>
        <p:spPr>
          <a:xfrm>
            <a:off x="6788743" y="2333520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D3B217-B132-12C0-B5C1-CB918C748CD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7771357" y="3086323"/>
            <a:ext cx="688433" cy="83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1F515A-91E7-93F7-B72E-010D909B377C}"/>
              </a:ext>
            </a:extLst>
          </p:cNvPr>
          <p:cNvSpPr txBox="1"/>
          <p:nvPr/>
        </p:nvSpPr>
        <p:spPr>
          <a:xfrm>
            <a:off x="7849025" y="2737218"/>
            <a:ext cx="77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05710-AA27-EDBE-D6B8-71F7F220BBDD}"/>
              </a:ext>
            </a:extLst>
          </p:cNvPr>
          <p:cNvCxnSpPr>
            <a:cxnSpLocks/>
          </p:cNvCxnSpPr>
          <p:nvPr/>
        </p:nvCxnSpPr>
        <p:spPr>
          <a:xfrm>
            <a:off x="6791023" y="5253384"/>
            <a:ext cx="0" cy="3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957F95-E39D-5B8A-9F18-3D3D24CD72A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228361" y="4021954"/>
            <a:ext cx="789535" cy="167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26CDF-0776-B87F-3816-1701A6108A9D}"/>
              </a:ext>
            </a:extLst>
          </p:cNvPr>
          <p:cNvSpPr txBox="1"/>
          <p:nvPr/>
        </p:nvSpPr>
        <p:spPr>
          <a:xfrm>
            <a:off x="4893875" y="2783481"/>
            <a:ext cx="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FB4E21-BE4D-9F5B-7699-88EE36BBFAFE}"/>
              </a:ext>
            </a:extLst>
          </p:cNvPr>
          <p:cNvSpPr/>
          <p:nvPr/>
        </p:nvSpPr>
        <p:spPr>
          <a:xfrm>
            <a:off x="4503323" y="3938819"/>
            <a:ext cx="1062725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Statements_b</a:t>
            </a:r>
            <a:endParaRPr lang="en-US"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6BEE80B-A1E3-3078-7B51-6B8B638ED51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4979668" y="3141342"/>
            <a:ext cx="852495" cy="742458"/>
          </a:xfrm>
          <a:prstGeom prst="bentConnector3">
            <a:avLst>
              <a:gd name="adj1" fmla="val 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5D58D1D-90A0-9FBF-9560-CCDB9F8813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22126" y="3991330"/>
            <a:ext cx="774616" cy="17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3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111405FD-9846-3D4D-A348-4BF0DC04BFD1}"/>
              </a:ext>
            </a:extLst>
          </p:cNvPr>
          <p:cNvSpPr/>
          <p:nvPr/>
        </p:nvSpPr>
        <p:spPr>
          <a:xfrm>
            <a:off x="4728579" y="250378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&lt; y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7280B5BE-3263-FB6D-24D2-DCB538E2D876}"/>
              </a:ext>
            </a:extLst>
          </p:cNvPr>
          <p:cNvSpPr/>
          <p:nvPr/>
        </p:nvSpPr>
        <p:spPr>
          <a:xfrm>
            <a:off x="4728579" y="350872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&gt; y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6C066FD-5FF0-4F85-6D37-0F7D526A2FA2}"/>
              </a:ext>
            </a:extLst>
          </p:cNvPr>
          <p:cNvSpPr/>
          <p:nvPr/>
        </p:nvSpPr>
        <p:spPr>
          <a:xfrm>
            <a:off x="4728579" y="451366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Statements_c</a:t>
            </a:r>
            <a:endParaRPr lang="en-US" sz="1200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67A144A-61CD-8AFF-8BD1-467357D1B224}"/>
              </a:ext>
            </a:extLst>
          </p:cNvPr>
          <p:cNvSpPr/>
          <p:nvPr/>
        </p:nvSpPr>
        <p:spPr>
          <a:xfrm>
            <a:off x="6273051" y="3514164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Statements_b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BFC06A4-BE16-905C-441D-98F1EFC3A0CA}"/>
              </a:ext>
            </a:extLst>
          </p:cNvPr>
          <p:cNvSpPr/>
          <p:nvPr/>
        </p:nvSpPr>
        <p:spPr>
          <a:xfrm>
            <a:off x="7830893" y="250378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Statements_a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0A5CE-1508-3D2B-187D-A9B7CAD7381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08609" y="2139480"/>
            <a:ext cx="0" cy="3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8AB87-63D1-E2D6-4884-D545A6AB172D}"/>
              </a:ext>
            </a:extLst>
          </p:cNvPr>
          <p:cNvCxnSpPr>
            <a:endCxn id="7" idx="1"/>
          </p:cNvCxnSpPr>
          <p:nvPr/>
        </p:nvCxnSpPr>
        <p:spPr>
          <a:xfrm>
            <a:off x="5888639" y="2735801"/>
            <a:ext cx="19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68A9-E405-8AA7-270B-4293EA90708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888639" y="3743459"/>
            <a:ext cx="384412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5F485-ED86-9640-734D-F5966928BD3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308609" y="297324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09D1-32DD-1E0D-BAEE-C91892C2DE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308609" y="397818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F57AA-DD4F-540E-F046-0DE171EFB6ED}"/>
              </a:ext>
            </a:extLst>
          </p:cNvPr>
          <p:cNvCxnSpPr>
            <a:stCxn id="4" idx="2"/>
          </p:cNvCxnSpPr>
          <p:nvPr/>
        </p:nvCxnSpPr>
        <p:spPr>
          <a:xfrm>
            <a:off x="5308609" y="4977693"/>
            <a:ext cx="0" cy="4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19B9E1-98F4-B627-1037-002A4B892556}"/>
              </a:ext>
            </a:extLst>
          </p:cNvPr>
          <p:cNvCxnSpPr/>
          <p:nvPr/>
        </p:nvCxnSpPr>
        <p:spPr>
          <a:xfrm>
            <a:off x="5308609" y="5413140"/>
            <a:ext cx="0" cy="4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D26C92-35E2-2B33-7EDA-33FAAF2F65CB}"/>
              </a:ext>
            </a:extLst>
          </p:cNvPr>
          <p:cNvCxnSpPr>
            <a:stCxn id="7" idx="2"/>
          </p:cNvCxnSpPr>
          <p:nvPr/>
        </p:nvCxnSpPr>
        <p:spPr>
          <a:xfrm rot="5400000">
            <a:off x="5637103" y="2639319"/>
            <a:ext cx="2445327" cy="3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7CD874-F511-9D29-CADD-61A0BD520EE0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3369" y="3923428"/>
            <a:ext cx="1434952" cy="154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259007-E514-0D10-4C9A-FEC0D779FD30}"/>
              </a:ext>
            </a:extLst>
          </p:cNvPr>
          <p:cNvSpPr txBox="1"/>
          <p:nvPr/>
        </p:nvSpPr>
        <p:spPr>
          <a:xfrm>
            <a:off x="6273051" y="238101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9BB56-0D42-3E69-81BE-24D69D8BA43A}"/>
              </a:ext>
            </a:extLst>
          </p:cNvPr>
          <p:cNvSpPr txBox="1"/>
          <p:nvPr/>
        </p:nvSpPr>
        <p:spPr>
          <a:xfrm>
            <a:off x="5567802" y="340267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B59E6-C0E4-9965-D81A-005309928E7A}"/>
              </a:ext>
            </a:extLst>
          </p:cNvPr>
          <p:cNvSpPr txBox="1"/>
          <p:nvPr/>
        </p:nvSpPr>
        <p:spPr>
          <a:xfrm>
            <a:off x="4496605" y="306753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67F5E-9A95-33C3-5653-45C4A859C7E5}"/>
              </a:ext>
            </a:extLst>
          </p:cNvPr>
          <p:cNvSpPr txBox="1"/>
          <p:nvPr/>
        </p:nvSpPr>
        <p:spPr>
          <a:xfrm>
            <a:off x="4496605" y="4016248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8DCC86B0-9368-9F36-17CA-355B376F202D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956C-A0C7-576F-9E88-BA299E094450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A683A-4A18-2710-86D7-5627B2A1154D}"/>
              </a:ext>
            </a:extLst>
          </p:cNvPr>
          <p:cNvSpPr txBox="1"/>
          <p:nvPr/>
        </p:nvSpPr>
        <p:spPr>
          <a:xfrm>
            <a:off x="7287904" y="1009934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C5AD-9D47-82B0-3E0F-031657796C39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3C49-8D95-0469-3025-7574C3ED0EB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087317FC-4DEB-BE4F-225C-4BED5EAA4F06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B3D83-F809-9314-6F5F-8D44A95B837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3BCE77-79B4-2F92-43DC-0F8D6E2D3900}"/>
              </a:ext>
            </a:extLst>
          </p:cNvPr>
          <p:cNvCxnSpPr>
            <a:stCxn id="10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71E4CD4-3479-5BCD-F603-8E72A14A9EF4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D58C0-193C-529E-FCFC-BC9807FAFCEF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97D8FA68-4C72-1928-A32C-9FFE88E5FC8B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CC855-FBDF-53EA-ABEF-F0565ED77EE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B026D-896D-DCA8-3AE5-E60A6DE9BF7E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D43C-5BCB-E09D-D715-F374B77A1800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40DC-39C1-7725-8CD2-FA95E9F96DA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A87F99AE-D893-4BE0-A874-F955972C4024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4393-D8CF-9F39-030E-75A164BBBF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48B543-8E85-07EE-6C50-E341065B3A90}"/>
              </a:ext>
            </a:extLst>
          </p:cNvPr>
          <p:cNvCxnSpPr>
            <a:stCxn id="7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BFE693-41FE-9C00-60FF-F948DF8DFAB0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4B205F-7AFC-0CA6-DD6B-BB72F67ED289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1123</Words>
  <Application>Microsoft Macintosh PowerPoint</Application>
  <PresentationFormat>On-screen Show (4:3)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23</cp:revision>
  <dcterms:created xsi:type="dcterms:W3CDTF">2021-01-19T14:20:30Z</dcterms:created>
  <dcterms:modified xsi:type="dcterms:W3CDTF">2024-01-22T20:30:51Z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