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85" r:id="rId8"/>
    <p:sldId id="257" r:id="rId9"/>
    <p:sldId id="258" r:id="rId10"/>
    <p:sldId id="286" r:id="rId11"/>
    <p:sldId id="259" r:id="rId12"/>
    <p:sldId id="260" r:id="rId13"/>
    <p:sldId id="261" r:id="rId14"/>
    <p:sldId id="262" r:id="rId15"/>
    <p:sldId id="263" r:id="rId16"/>
    <p:sldId id="264" r:id="rId17"/>
    <p:sldId id="276" r:id="rId18"/>
    <p:sldId id="282" r:id="rId19"/>
    <p:sldId id="265" r:id="rId20"/>
    <p:sldId id="266" r:id="rId21"/>
    <p:sldId id="283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7" r:id="rId32"/>
    <p:sldId id="278" r:id="rId33"/>
    <p:sldId id="280" r:id="rId34"/>
    <p:sldId id="281" r:id="rId3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6B9E06D8-20C2-D848-A103-87A0E5BBED98}"/>
    <pc:docChg chg="custSel addSld delSld modSld sldOrd">
      <pc:chgData name="Srinivasa Rao" userId="a6b54366-f13d-4292-8bb4-f06c50909b1e" providerId="ADAL" clId="{6B9E06D8-20C2-D848-A103-87A0E5BBED98}" dt="2023-10-10T10:24:42.232" v="226" actId="14100"/>
      <pc:docMkLst>
        <pc:docMk/>
      </pc:docMkLst>
      <pc:sldChg chg="modSp mod">
        <pc:chgData name="Srinivasa Rao" userId="a6b54366-f13d-4292-8bb4-f06c50909b1e" providerId="ADAL" clId="{6B9E06D8-20C2-D848-A103-87A0E5BBED98}" dt="2023-10-10T07:55:05.365" v="129" actId="20577"/>
        <pc:sldMkLst>
          <pc:docMk/>
          <pc:sldMk cId="0" sldId="256"/>
        </pc:sldMkLst>
        <pc:spChg chg="mod">
          <ac:chgData name="Srinivasa Rao" userId="a6b54366-f13d-4292-8bb4-f06c50909b1e" providerId="ADAL" clId="{6B9E06D8-20C2-D848-A103-87A0E5BBED98}" dt="2023-10-10T07:54:55.855" v="119" actId="20577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Srinivasa Rao" userId="a6b54366-f13d-4292-8bb4-f06c50909b1e" providerId="ADAL" clId="{6B9E06D8-20C2-D848-A103-87A0E5BBED98}" dt="2023-10-10T07:55:05.365" v="129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6B9E06D8-20C2-D848-A103-87A0E5BBED98}" dt="2023-10-10T07:55:39.609" v="138" actId="20577"/>
        <pc:sldMkLst>
          <pc:docMk/>
          <pc:sldMk cId="0" sldId="257"/>
        </pc:sldMkLst>
        <pc:spChg chg="mod">
          <ac:chgData name="Srinivasa Rao" userId="a6b54366-f13d-4292-8bb4-f06c50909b1e" providerId="ADAL" clId="{6B9E06D8-20C2-D848-A103-87A0E5BBED98}" dt="2023-10-10T07:55:39.609" v="138" actId="20577"/>
          <ac:spMkLst>
            <pc:docMk/>
            <pc:sldMk cId="0" sldId="257"/>
            <ac:spMk id="230" creationId="{00000000-0000-0000-0000-000000000000}"/>
          </ac:spMkLst>
        </pc:spChg>
      </pc:sldChg>
      <pc:sldChg chg="modSp mod">
        <pc:chgData name="Srinivasa Rao" userId="a6b54366-f13d-4292-8bb4-f06c50909b1e" providerId="ADAL" clId="{6B9E06D8-20C2-D848-A103-87A0E5BBED98}" dt="2023-10-10T10:24:42.232" v="226" actId="14100"/>
        <pc:sldMkLst>
          <pc:docMk/>
          <pc:sldMk cId="0" sldId="269"/>
        </pc:sldMkLst>
        <pc:spChg chg="mod">
          <ac:chgData name="Srinivasa Rao" userId="a6b54366-f13d-4292-8bb4-f06c50909b1e" providerId="ADAL" clId="{6B9E06D8-20C2-D848-A103-87A0E5BBED98}" dt="2023-10-10T10:24:42.232" v="226" actId="14100"/>
          <ac:spMkLst>
            <pc:docMk/>
            <pc:sldMk cId="0" sldId="269"/>
            <ac:spMk id="341" creationId="{00000000-0000-0000-0000-000000000000}"/>
          </ac:spMkLst>
        </pc:spChg>
      </pc:sldChg>
      <pc:sldChg chg="new del ord">
        <pc:chgData name="Srinivasa Rao" userId="a6b54366-f13d-4292-8bb4-f06c50909b1e" providerId="ADAL" clId="{6B9E06D8-20C2-D848-A103-87A0E5BBED98}" dt="2023-10-10T07:54:08.853" v="3" actId="2696"/>
        <pc:sldMkLst>
          <pc:docMk/>
          <pc:sldMk cId="934352441" sldId="284"/>
        </pc:sldMkLst>
      </pc:sldChg>
      <pc:sldChg chg="modSp add mod">
        <pc:chgData name="Srinivasa Rao" userId="a6b54366-f13d-4292-8bb4-f06c50909b1e" providerId="ADAL" clId="{6B9E06D8-20C2-D848-A103-87A0E5BBED98}" dt="2023-10-10T07:55:11.949" v="130"/>
        <pc:sldMkLst>
          <pc:docMk/>
          <pc:sldMk cId="55516250" sldId="285"/>
        </pc:sldMkLst>
        <pc:spChg chg="mod">
          <ac:chgData name="Srinivasa Rao" userId="a6b54366-f13d-4292-8bb4-f06c50909b1e" providerId="ADAL" clId="{6B9E06D8-20C2-D848-A103-87A0E5BBED98}" dt="2023-10-10T07:55:11.949" v="130"/>
          <ac:spMkLst>
            <pc:docMk/>
            <pc:sldMk cId="55516250" sldId="285"/>
            <ac:spMk id="229" creationId="{00000000-0000-0000-0000-000000000000}"/>
          </ac:spMkLst>
        </pc:spChg>
      </pc:sldChg>
      <pc:sldChg chg="addSp delSp modSp add mod">
        <pc:chgData name="Srinivasa Rao" userId="a6b54366-f13d-4292-8bb4-f06c50909b1e" providerId="ADAL" clId="{6B9E06D8-20C2-D848-A103-87A0E5BBED98}" dt="2023-10-10T08:09:11.243" v="218" actId="14100"/>
        <pc:sldMkLst>
          <pc:docMk/>
          <pc:sldMk cId="3866619547" sldId="286"/>
        </pc:sldMkLst>
        <pc:spChg chg="add mod">
          <ac:chgData name="Srinivasa Rao" userId="a6b54366-f13d-4292-8bb4-f06c50909b1e" providerId="ADAL" clId="{6B9E06D8-20C2-D848-A103-87A0E5BBED98}" dt="2023-10-10T08:08:58.265" v="216" actId="27636"/>
          <ac:spMkLst>
            <pc:docMk/>
            <pc:sldMk cId="3866619547" sldId="286"/>
            <ac:spMk id="2" creationId="{71FDD77B-BFCD-41B5-95AF-944017EA0FCF}"/>
          </ac:spMkLst>
        </pc:spChg>
        <pc:spChg chg="del mod">
          <ac:chgData name="Srinivasa Rao" userId="a6b54366-f13d-4292-8bb4-f06c50909b1e" providerId="ADAL" clId="{6B9E06D8-20C2-D848-A103-87A0E5BBED98}" dt="2023-10-10T08:08:35.888" v="197" actId="478"/>
          <ac:spMkLst>
            <pc:docMk/>
            <pc:sldMk cId="3866619547" sldId="286"/>
            <ac:spMk id="231" creationId="{00000000-0000-0000-0000-000000000000}"/>
          </ac:spMkLst>
        </pc:spChg>
        <pc:spChg chg="mod">
          <ac:chgData name="Srinivasa Rao" userId="a6b54366-f13d-4292-8bb4-f06c50909b1e" providerId="ADAL" clId="{6B9E06D8-20C2-D848-A103-87A0E5BBED98}" dt="2023-10-10T08:09:11.243" v="218" actId="14100"/>
          <ac:spMkLst>
            <pc:docMk/>
            <pc:sldMk cId="3866619547" sldId="286"/>
            <ac:spMk id="232" creationId="{00000000-0000-0000-0000-000000000000}"/>
          </ac:spMkLst>
        </pc:spChg>
      </pc:sldChg>
    </pc:docChg>
  </pc:docChgLst>
  <pc:docChgLst>
    <pc:chgData name="Srinivasa Rao" userId="a6b54366-f13d-4292-8bb4-f06c50909b1e" providerId="ADAL" clId="{F9932D7D-F0FB-9F4E-9E85-5ED213839E3C}"/>
    <pc:docChg chg="modSld">
      <pc:chgData name="Srinivasa Rao" userId="a6b54366-f13d-4292-8bb4-f06c50909b1e" providerId="ADAL" clId="{F9932D7D-F0FB-9F4E-9E85-5ED213839E3C}" dt="2024-02-03T21:08:59.333" v="11" actId="20577"/>
      <pc:docMkLst>
        <pc:docMk/>
      </pc:docMkLst>
      <pc:sldChg chg="modSp mod">
        <pc:chgData name="Srinivasa Rao" userId="a6b54366-f13d-4292-8bb4-f06c50909b1e" providerId="ADAL" clId="{F9932D7D-F0FB-9F4E-9E85-5ED213839E3C}" dt="2024-02-03T21:08:52.053" v="2" actId="20577"/>
        <pc:sldMkLst>
          <pc:docMk/>
          <pc:sldMk cId="0" sldId="256"/>
        </pc:sldMkLst>
        <pc:spChg chg="mod">
          <ac:chgData name="Srinivasa Rao" userId="a6b54366-f13d-4292-8bb4-f06c50909b1e" providerId="ADAL" clId="{F9932D7D-F0FB-9F4E-9E85-5ED213839E3C}" dt="2024-02-03T21:08:52.053" v="2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F9932D7D-F0FB-9F4E-9E85-5ED213839E3C}" dt="2024-02-03T21:08:59.333" v="11" actId="20577"/>
        <pc:sldMkLst>
          <pc:docMk/>
          <pc:sldMk cId="55516250" sldId="285"/>
        </pc:sldMkLst>
        <pc:spChg chg="mod">
          <ac:chgData name="Srinivasa Rao" userId="a6b54366-f13d-4292-8bb4-f06c50909b1e" providerId="ADAL" clId="{F9932D7D-F0FB-9F4E-9E85-5ED213839E3C}" dt="2024-02-03T21:08:59.333" v="11" actId="20577"/>
          <ac:spMkLst>
            <pc:docMk/>
            <pc:sldMk cId="55516250" sldId="285"/>
            <ac:spMk id="229" creationId="{00000000-0000-0000-0000-000000000000}"/>
          </ac:spMkLst>
        </pc:spChg>
      </pc:sldChg>
    </pc:docChg>
  </pc:docChgLst>
  <pc:docChgLst>
    <pc:chgData name="Srinivasa Rao" userId="a6b54366-f13d-4292-8bb4-f06c50909b1e" providerId="ADAL" clId="{EBC3DFD4-8BF3-6842-9EBB-7D326FBFC1B9}"/>
    <pc:docChg chg="modSld">
      <pc:chgData name="Srinivasa Rao" userId="a6b54366-f13d-4292-8bb4-f06c50909b1e" providerId="ADAL" clId="{EBC3DFD4-8BF3-6842-9EBB-7D326FBFC1B9}" dt="2024-01-22T19:57:51.935" v="9" actId="20577"/>
      <pc:docMkLst>
        <pc:docMk/>
      </pc:docMkLst>
      <pc:sldChg chg="modSp mod">
        <pc:chgData name="Srinivasa Rao" userId="a6b54366-f13d-4292-8bb4-f06c50909b1e" providerId="ADAL" clId="{EBC3DFD4-8BF3-6842-9EBB-7D326FBFC1B9}" dt="2024-01-22T19:57:33.198" v="7" actId="20577"/>
        <pc:sldMkLst>
          <pc:docMk/>
          <pc:sldMk cId="0" sldId="256"/>
        </pc:sldMkLst>
        <pc:spChg chg="mod">
          <ac:chgData name="Srinivasa Rao" userId="a6b54366-f13d-4292-8bb4-f06c50909b1e" providerId="ADAL" clId="{EBC3DFD4-8BF3-6842-9EBB-7D326FBFC1B9}" dt="2024-01-22T19:57:33.198" v="7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EBC3DFD4-8BF3-6842-9EBB-7D326FBFC1B9}" dt="2024-01-22T19:57:51.935" v="9" actId="20577"/>
        <pc:sldMkLst>
          <pc:docMk/>
          <pc:sldMk cId="0" sldId="257"/>
        </pc:sldMkLst>
        <pc:spChg chg="mod">
          <ac:chgData name="Srinivasa Rao" userId="a6b54366-f13d-4292-8bb4-f06c50909b1e" providerId="ADAL" clId="{EBC3DFD4-8BF3-6842-9EBB-7D326FBFC1B9}" dt="2024-01-22T19:57:51.935" v="9" actId="20577"/>
          <ac:spMkLst>
            <pc:docMk/>
            <pc:sldMk cId="0" sldId="257"/>
            <ac:spMk id="230" creationId="{00000000-0000-0000-0000-00000000000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 dirty="0"/>
            <a:t>Some constants are built-in</a:t>
          </a:r>
          <a:endParaRPr lang="en-US" dirty="0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LETTERS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 dirty="0"/>
            <a:t>Variables are placeholders</a:t>
          </a:r>
        </a:p>
        <a:p>
          <a:r>
            <a:rPr lang="en-GB" b="0" dirty="0"/>
            <a:t>(created by users)</a:t>
          </a:r>
          <a:endParaRPr lang="en-US" dirty="0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LETTERS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Some constants are built-in</a:t>
          </a:r>
          <a:endParaRPr lang="en-US" sz="2000" kern="1200" dirty="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Variables are placeholders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(created by users)</a:t>
          </a:r>
          <a:endParaRPr lang="en-US" sz="2000" kern="1200" dirty="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https/www.rdocumentation.or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orao/MSD_R_course_HT2024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9:30am, please ask if you have any issues with installation of R and RStudio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Bea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Hilary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Reading data into 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7" name="Picture 7_1" descr="A picture containing logo&#10;&#10;Description automatically generated"/>
          <p:cNvPicPr/>
          <p:nvPr/>
        </p:nvPicPr>
        <p:blipFill>
          <a:blip r:embed="rId2"/>
          <a:stretch/>
        </p:blipFill>
        <p:spPr>
          <a:xfrm>
            <a:off x="2432160" y="1274040"/>
            <a:ext cx="3809520" cy="195228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4969800" y="2785320"/>
            <a:ext cx="161532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xls, xlsx files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585720" y="3427560"/>
            <a:ext cx="599976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install.packages("readxl")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install the package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library(readxl)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load the package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4689720" y="5934600"/>
            <a:ext cx="429300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https://www.rdocumentation.org</a:t>
            </a:r>
            <a:endParaRPr lang="en-GB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More examples (over 21 000 packages)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2520" y="4268880"/>
            <a:ext cx="9123120" cy="17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read_excel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read_xlsx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6478200" y="3461760"/>
            <a:ext cx="245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alibri"/>
              </a:rPr>
              <a:t>Other package: openxlsx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</a:t>
            </a:r>
            <a:r>
              <a:rPr lang="en-GB" sz="1640" b="0" strike="noStrike" spc="-1" dirty="0">
                <a:solidFill>
                  <a:srgbClr val="E46C0A"/>
                </a:solidFill>
                <a:latin typeface="Courier New"/>
                <a:ea typeface="DejaVu Sans"/>
              </a:rPr>
              <a:t>[ , 3]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799" y="4875480"/>
            <a:ext cx="2688639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Gene_count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>
              <a:rPr dirty="0"/>
            </a:b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Bea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Hilary 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2023</a:t>
            </a:r>
            <a:endParaRPr lang="en-GB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16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61832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 (optional)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  <a:r>
              <a:rPr lang="en-US" sz="36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https://github.com/sraorao</a:t>
            </a:r>
            <a:r>
              <a:rPr lang="en-US" sz="3600" spc="-1">
                <a:solidFill>
                  <a:srgbClr val="000000"/>
                </a:solidFill>
                <a:latin typeface="Calibri"/>
                <a:hlinkClick r:id="rId2"/>
              </a:rPr>
              <a:t>/MSD_R_course_HT2024</a:t>
            </a:r>
            <a:r>
              <a:rPr lang="en-US" sz="3600" spc="-1">
                <a:solidFill>
                  <a:srgbClr val="000000"/>
                </a:solidFill>
                <a:latin typeface="Calibri"/>
              </a:rPr>
              <a:t> </a:t>
            </a:r>
            <a:endParaRPr lang="en-US" sz="3600" spc="-1" dirty="0">
              <a:solidFill>
                <a:srgbClr val="000000"/>
              </a:solidFill>
              <a:latin typeface="Calibri"/>
            </a:endParaRP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2"/>
          <p:cNvSpPr/>
          <p:nvPr/>
        </p:nvSpPr>
        <p:spPr>
          <a:xfrm>
            <a:off x="822960" y="1072080"/>
            <a:ext cx="6563492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b="0" strike="noStrike" spc="-1" dirty="0">
                <a:latin typeface="Arial"/>
              </a:rPr>
              <a:t>Why not Excel or GraphPad Prism?</a:t>
            </a:r>
          </a:p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spc="-1" dirty="0">
                <a:latin typeface="Arial"/>
              </a:rPr>
              <a:t>Why not Python?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71FDD77B-BFCD-41B5-95AF-944017EA0FCF}"/>
              </a:ext>
            </a:extLst>
          </p:cNvPr>
          <p:cNvSpPr/>
          <p:nvPr/>
        </p:nvSpPr>
        <p:spPr>
          <a:xfrm>
            <a:off x="822960" y="1072080"/>
            <a:ext cx="2585160" cy="637967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 lnSpcReduction="10000"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pc="-46" dirty="0">
                <a:solidFill>
                  <a:srgbClr val="404040"/>
                </a:solidFill>
                <a:latin typeface="Calibri"/>
              </a:rPr>
              <a:t>Why R?</a:t>
            </a:r>
            <a:endParaRPr lang="en-GB" sz="436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61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032563797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 dirty="0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</TotalTime>
  <Words>1619</Words>
  <Application>Microsoft Macintosh PowerPoint</Application>
  <PresentationFormat>On-screen Show (4:3)</PresentationFormat>
  <Paragraphs>314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Srinivasa Rao</cp:lastModifiedBy>
  <cp:revision>85</cp:revision>
  <dcterms:created xsi:type="dcterms:W3CDTF">2021-01-18T11:47:19Z</dcterms:created>
  <dcterms:modified xsi:type="dcterms:W3CDTF">2024-02-03T21:09:00Z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